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presProps.xml" ContentType="application/vnd.openxmlformats-officedocument.presentationml.presPro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_rels/presentation.xml.rels" ContentType="application/vnd.openxmlformats-package.relationships+xml"/>
  <Override PartName="/ppt/notesMasters/_rels/notesMaster1.xml.rels" ContentType="application/vnd.openxmlformats-package.relationships+xml"/>
  <Override PartName="/ppt/notesMasters/notesMaster1.xml" ContentType="application/vnd.openxmlformats-officedocument.presentationml.notesMaster+xml"/>
  <Override PartName="/ppt/media/image28.jpeg" ContentType="image/jpeg"/>
  <Override PartName="/ppt/media/image6.jpeg" ContentType="image/jpeg"/>
  <Override PartName="/ppt/media/image18.png" ContentType="image/png"/>
  <Override PartName="/ppt/media/image27.jpeg" ContentType="image/jpeg"/>
  <Override PartName="/ppt/media/image26.png" ContentType="image/png"/>
  <Override PartName="/ppt/media/image50.jpeg" ContentType="image/jpeg"/>
  <Override PartName="/ppt/media/image25.png" ContentType="image/png"/>
  <Override PartName="/ppt/media/image29.png" ContentType="image/png"/>
  <Override PartName="/ppt/media/image24.jpeg" ContentType="image/jpeg"/>
  <Override PartName="/ppt/media/image2.jpeg" ContentType="image/jpeg"/>
  <Override PartName="/ppt/media/image20.png" ContentType="image/png"/>
  <Override PartName="/ppt/media/image23.jpeg" ContentType="image/jpeg"/>
  <Override PartName="/ppt/media/image1.jpeg" ContentType="image/jpeg"/>
  <Override PartName="/ppt/media/image22.jpeg" ContentType="image/jpeg"/>
  <Override PartName="/ppt/media/image5.png" ContentType="image/png"/>
  <Override PartName="/ppt/media/image37.png" ContentType="image/png"/>
  <Override PartName="/ppt/media/image21.jpeg" ContentType="image/jpeg"/>
  <Override PartName="/ppt/media/image19.jpeg" ContentType="image/jpeg"/>
  <Override PartName="/ppt/media/image17.png" ContentType="image/png"/>
  <Override PartName="/ppt/media/image16.jpeg" ContentType="image/jpeg"/>
  <Override PartName="/ppt/media/image15.jpeg" ContentType="image/jpeg"/>
  <Override PartName="/ppt/media/image32.png" ContentType="image/png"/>
  <Override PartName="/ppt/media/image46.jpeg" ContentType="image/jpeg"/>
  <Override PartName="/ppt/media/image30.png" ContentType="image/png"/>
  <Override PartName="/ppt/media/image44.png" ContentType="image/png"/>
  <Override PartName="/ppt/media/image31.svg" ContentType="image/svg"/>
  <Override PartName="/ppt/media/image45.jpeg" ContentType="image/jpeg"/>
  <Override PartName="/ppt/media/image7.jpeg" ContentType="image/jpeg"/>
  <Override PartName="/ppt/media/image34.png" ContentType="image/png"/>
  <Override PartName="/ppt/media/image35.jpeg" ContentType="image/jpeg"/>
  <Override PartName="/ppt/media/image3.png" ContentType="image/png"/>
  <Override PartName="/ppt/media/image36.jpeg" ContentType="image/jpeg"/>
  <Override PartName="/ppt/media/image40.jpeg" ContentType="image/jpeg"/>
  <Override PartName="/ppt/media/image39.jpeg" ContentType="image/jpeg"/>
  <Override PartName="/ppt/media/image41.png" ContentType="image/png"/>
  <Override PartName="/ppt/media/image43.png" ContentType="image/png"/>
  <Override PartName="/ppt/media/image33.jpeg" ContentType="image/jpeg"/>
  <Override PartName="/ppt/media/image10.jpeg" ContentType="image/jpeg"/>
  <Override PartName="/ppt/media/image42.png" ContentType="image/png"/>
  <Override PartName="/ppt/media/image47.jpeg" ContentType="image/jpeg"/>
  <Override PartName="/ppt/media/image9.jpeg" ContentType="image/jpeg"/>
  <Override PartName="/ppt/media/image8.jpeg" ContentType="image/jpeg"/>
  <Override PartName="/ppt/media/image38.png" ContentType="image/png"/>
  <Override PartName="/ppt/media/image12.jpeg" ContentType="image/jpeg"/>
  <Override PartName="/ppt/media/image49.jpeg" ContentType="image/jpeg"/>
  <Override PartName="/ppt/media/image14.jpeg" ContentType="image/jpeg"/>
  <Override PartName="/ppt/media/image11.jpeg" ContentType="image/jpeg"/>
  <Override PartName="/ppt/media/image48.jpeg" ContentType="image/jpeg"/>
  <Override PartName="/ppt/media/image13.jpeg" ContentType="image/jpeg"/>
  <Override PartName="/ppt/media/image4.png" ContentType="image/png"/>
  <Override PartName="/ppt/slides/_rels/slide5.xml.rels" ContentType="application/vnd.openxmlformats-package.relationships+xml"/>
  <Override PartName="/ppt/slides/_rels/slide21.xml.rels" ContentType="application/vnd.openxmlformats-package.relationships+xml"/>
  <Override PartName="/ppt/slides/_rels/slide19.xml.rels" ContentType="application/vnd.openxmlformats-package.relationships+xml"/>
  <Override PartName="/ppt/slides/_rels/slide4.xml.rels" ContentType="application/vnd.openxmlformats-package.relationships+xml"/>
  <Override PartName="/ppt/slides/_rels/slide20.xml.rels" ContentType="application/vnd.openxmlformats-package.relationships+xml"/>
  <Override PartName="/ppt/slides/_rels/slide18.xml.rels" ContentType="application/vnd.openxmlformats-package.relationships+xml"/>
  <Override PartName="/ppt/slides/_rels/slide3.xml.rels" ContentType="application/vnd.openxmlformats-package.relationships+xml"/>
  <Override PartName="/ppt/slides/_rels/slide17.xml.rels" ContentType="application/vnd.openxmlformats-package.relationships+xml"/>
  <Override PartName="/ppt/slides/_rels/slide2.xml.rels" ContentType="application/vnd.openxmlformats-package.relationships+xml"/>
  <Override PartName="/ppt/slides/_rels/slide16.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9.xml.rels" ContentType="application/vnd.openxmlformats-package.relationships+xml"/>
  <Override PartName="/ppt/slides/_rels/slide11.xml.rels" ContentType="application/vnd.openxmlformats-package.relationships+xml"/>
  <Override PartName="/ppt/slides/_rels/slide23.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22.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xml.rels" ContentType="application/vnd.openxmlformats-package.relationships+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2.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s/slide5.xml" ContentType="application/vnd.openxmlformats-officedocument.presentationml.slide+xml"/>
  <Override PartName="/ppt/slides/slide21.xml" ContentType="application/vnd.openxmlformats-officedocument.presentationml.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_rels/notesSlide13.xml.rels" ContentType="application/vnd.openxmlformats-package.relationships+xml"/>
  <Override PartName="/ppt/notesSlides/_rels/notesSlide12.xml.rels" ContentType="application/vnd.openxmlformats-package.relationships+xml"/>
  <Override PartName="/ppt/notesSlides/_rels/notesSlide11.xml.rels" ContentType="application/vnd.openxmlformats-package.relationships+xml"/>
  <Override PartName="/ppt/notesSlides/_rels/notesSlide10.xml.rels" ContentType="application/vnd.openxmlformats-package.relationships+xml"/>
  <Override PartName="/ppt/notesSlides/_rels/notesSlide3.xml.rels" ContentType="application/vnd.openxmlformats-package.relationships+xml"/>
  <Override PartName="/ppt/notesSlides/_rels/notesSlide8.xml.rels" ContentType="application/vnd.openxmlformats-package.relationships+xml"/>
  <Override PartName="/ppt/notesSlides/_rels/notesSlide7.xml.rels" ContentType="application/vnd.openxmlformats-package.relationships+xml"/>
  <Override PartName="/ppt/notesSlides/_rels/notesSlide2.xml.rels" ContentType="application/vnd.openxmlformats-package.relationship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1" r:id="rId3"/>
    <p:sldMasterId id="2147483653" r:id="rId4"/>
    <p:sldMasterId id="2147483655" r:id="rId5"/>
    <p:sldMasterId id="2147483657" r:id="rId6"/>
    <p:sldMasterId id="2147483659" r:id="rId7"/>
    <p:sldMasterId id="2147483661"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Lst>
  <p:sldSz cx="18288000" cy="10288588"/>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 name="PlaceHolder 1"/>
          <p:cNvSpPr>
            <a:spLocks noGrp="1"/>
          </p:cNvSpPr>
          <p:nvPr>
            <p:ph type="sldImg"/>
          </p:nvPr>
        </p:nvSpPr>
        <p:spPr>
          <a:xfrm>
            <a:off x="0" y="812520"/>
            <a:ext cx="360" cy="360"/>
          </a:xfrm>
          <a:prstGeom prst="rect">
            <a:avLst/>
          </a:prstGeom>
          <a:noFill/>
          <a:ln w="0">
            <a:noFill/>
          </a:ln>
        </p:spPr>
        <p:txBody>
          <a:bodyPr lIns="0" rIns="0" tIns="0" bIns="0" anchor="ctr">
            <a:noAutofit/>
          </a:bodyPr>
          <a:p>
            <a:r>
              <a:rPr b="0" lang="en-US" sz="6600" spc="-1" strike="noStrike">
                <a:solidFill>
                  <a:schemeClr val="dk1"/>
                </a:solidFill>
                <a:latin typeface="Calibri"/>
              </a:rPr>
              <a:t>Kliknij, aby przesunąć slajd</a:t>
            </a:r>
            <a:endParaRPr b="0" lang="en-US" sz="6600" spc="-1" strike="noStrike">
              <a:solidFill>
                <a:schemeClr val="dk1"/>
              </a:solidFill>
              <a:latin typeface="Calibri"/>
            </a:endParaRPr>
          </a:p>
        </p:txBody>
      </p:sp>
      <p:sp>
        <p:nvSpPr>
          <p:cNvPr id="45"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216000">
              <a:buNone/>
            </a:pPr>
            <a:r>
              <a:rPr b="0" lang="pl-PL" sz="2000" spc="-1" strike="noStrike">
                <a:solidFill>
                  <a:srgbClr val="000000"/>
                </a:solidFill>
                <a:latin typeface="Arial"/>
              </a:rPr>
              <a:t>Kliknij, aby edytować format notatek</a:t>
            </a:r>
            <a:endParaRPr b="0" lang="pl-PL" sz="2000" spc="-1" strike="noStrike">
              <a:solidFill>
                <a:srgbClr val="000000"/>
              </a:solidFill>
              <a:latin typeface="Arial"/>
            </a:endParaRPr>
          </a:p>
        </p:txBody>
      </p:sp>
      <p:sp>
        <p:nvSpPr>
          <p:cNvPr id="46"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pl-PL" sz="1400" spc="-1" strike="noStrike">
                <a:solidFill>
                  <a:srgbClr val="000000"/>
                </a:solidFill>
                <a:latin typeface="Times New Roman"/>
              </a:rPr>
              <a:t>&lt;główka&gt;</a:t>
            </a:r>
            <a:endParaRPr b="0" lang="pl-PL" sz="1400" spc="-1" strike="noStrike">
              <a:solidFill>
                <a:srgbClr val="000000"/>
              </a:solidFill>
              <a:latin typeface="Times New Roman"/>
            </a:endParaRPr>
          </a:p>
        </p:txBody>
      </p:sp>
      <p:sp>
        <p:nvSpPr>
          <p:cNvPr id="47" name="PlaceHolder 4"/>
          <p:cNvSpPr>
            <a:spLocks noGrp="1"/>
          </p:cNvSpPr>
          <p:nvPr>
            <p:ph type="dt" idx="1"/>
          </p:nvPr>
        </p:nvSpPr>
        <p:spPr>
          <a:xfrm>
            <a:off x="4278960" y="0"/>
            <a:ext cx="3280680" cy="534240"/>
          </a:xfrm>
          <a:prstGeom prst="rect">
            <a:avLst/>
          </a:prstGeom>
          <a:noFill/>
          <a:ln w="0">
            <a:noFill/>
          </a:ln>
        </p:spPr>
        <p:txBody>
          <a:bodyPr lIns="0" rIns="0" tIns="0" bIns="0" anchor="t">
            <a:noAutofit/>
          </a:bodyPr>
          <a:lstStyle>
            <a:lvl1pPr indent="0" algn="r">
              <a:buNone/>
              <a:defRPr b="0" lang="pl-PL" sz="1400" spc="-1" strike="noStrike">
                <a:solidFill>
                  <a:srgbClr val="000000"/>
                </a:solidFill>
                <a:latin typeface="Times New Roman"/>
              </a:defRPr>
            </a:lvl1pPr>
          </a:lstStyle>
          <a:p>
            <a:pPr indent="0" algn="r">
              <a:buNone/>
            </a:pPr>
            <a:r>
              <a:rPr b="0" lang="pl-PL" sz="1400" spc="-1" strike="noStrike">
                <a:solidFill>
                  <a:srgbClr val="000000"/>
                </a:solidFill>
                <a:latin typeface="Times New Roman"/>
              </a:rPr>
              <a:t>&lt;data/godzina&gt;</a:t>
            </a:r>
            <a:endParaRPr b="0" lang="pl-PL" sz="1400" spc="-1" strike="noStrike">
              <a:solidFill>
                <a:srgbClr val="000000"/>
              </a:solidFill>
              <a:latin typeface="Times New Roman"/>
            </a:endParaRPr>
          </a:p>
        </p:txBody>
      </p:sp>
      <p:sp>
        <p:nvSpPr>
          <p:cNvPr id="48" name="PlaceHolder 5"/>
          <p:cNvSpPr>
            <a:spLocks noGrp="1"/>
          </p:cNvSpPr>
          <p:nvPr>
            <p:ph type="ftr" idx="2"/>
          </p:nvPr>
        </p:nvSpPr>
        <p:spPr>
          <a:xfrm>
            <a:off x="0" y="10157400"/>
            <a:ext cx="3280680" cy="534240"/>
          </a:xfrm>
          <a:prstGeom prst="rect">
            <a:avLst/>
          </a:prstGeom>
          <a:noFill/>
          <a:ln w="0">
            <a:noFill/>
          </a:ln>
        </p:spPr>
        <p:txBody>
          <a:bodyPr lIns="0" rIns="0" tIns="0" bIns="0" anchor="b">
            <a:noAutofit/>
          </a:bodyPr>
          <a:lstStyle>
            <a:lvl1pPr indent="0">
              <a:buNone/>
              <a:defRPr b="0" lang="pl-PL" sz="1400" spc="-1" strike="noStrike">
                <a:solidFill>
                  <a:srgbClr val="000000"/>
                </a:solidFill>
                <a:latin typeface="Times New Roman"/>
              </a:defRPr>
            </a:lvl1pPr>
          </a:lstStyle>
          <a:p>
            <a:pPr indent="0">
              <a:buNone/>
            </a:pPr>
            <a:r>
              <a:rPr b="0" lang="pl-PL" sz="1400" spc="-1" strike="noStrike">
                <a:solidFill>
                  <a:srgbClr val="000000"/>
                </a:solidFill>
                <a:latin typeface="Times New Roman"/>
              </a:rPr>
              <a:t>&lt;stopka&gt;</a:t>
            </a:r>
            <a:endParaRPr b="0" lang="pl-PL" sz="1400" spc="-1" strike="noStrike">
              <a:solidFill>
                <a:srgbClr val="000000"/>
              </a:solidFill>
              <a:latin typeface="Times New Roman"/>
            </a:endParaRPr>
          </a:p>
        </p:txBody>
      </p:sp>
      <p:sp>
        <p:nvSpPr>
          <p:cNvPr id="49" name="PlaceHolder 6"/>
          <p:cNvSpPr>
            <a:spLocks noGrp="1"/>
          </p:cNvSpPr>
          <p:nvPr>
            <p:ph type="sldNum" idx="3"/>
          </p:nvPr>
        </p:nvSpPr>
        <p:spPr>
          <a:xfrm>
            <a:off x="4278960" y="10157400"/>
            <a:ext cx="3280680" cy="534240"/>
          </a:xfrm>
          <a:prstGeom prst="rect">
            <a:avLst/>
          </a:prstGeom>
          <a:noFill/>
          <a:ln w="0">
            <a:noFill/>
          </a:ln>
        </p:spPr>
        <p:txBody>
          <a:bodyPr lIns="0" rIns="0" tIns="0" bIns="0" anchor="b">
            <a:noAutofit/>
          </a:bodyPr>
          <a:lstStyle>
            <a:lvl1pPr indent="0" algn="r">
              <a:buNone/>
              <a:defRPr b="0" lang="pl-PL" sz="1400" spc="-1" strike="noStrike">
                <a:solidFill>
                  <a:srgbClr val="000000"/>
                </a:solidFill>
                <a:latin typeface="Times New Roman"/>
              </a:defRPr>
            </a:lvl1pPr>
          </a:lstStyle>
          <a:p>
            <a:pPr indent="0" algn="r">
              <a:buNone/>
            </a:pPr>
            <a:fld id="{C4134952-5BCD-4B83-A110-7E125EDB6164}" type="slidenum">
              <a:rPr b="0" lang="pl-PL" sz="1400" spc="-1" strike="noStrike">
                <a:solidFill>
                  <a:srgbClr val="000000"/>
                </a:solidFill>
                <a:latin typeface="Times New Roman"/>
              </a:rPr>
              <a:t>&lt;numer&gt;</a:t>
            </a:fld>
            <a:endParaRPr b="0" lang="pl-PL"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PlaceHolder 1"/>
          <p:cNvSpPr>
            <a:spLocks noGrp="1"/>
          </p:cNvSpPr>
          <p:nvPr>
            <p:ph type="sldImg"/>
          </p:nvPr>
        </p:nvSpPr>
        <p:spPr>
          <a:xfrm>
            <a:off x="687240" y="1143000"/>
            <a:ext cx="5482800" cy="3085920"/>
          </a:xfrm>
          <a:prstGeom prst="rect">
            <a:avLst/>
          </a:prstGeom>
          <a:ln w="0">
            <a:noFill/>
          </a:ln>
        </p:spPr>
      </p:sp>
      <p:sp>
        <p:nvSpPr>
          <p:cNvPr id="191"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pl-PL" sz="1800" spc="-1" strike="noStrike">
              <a:solidFill>
                <a:srgbClr val="000000"/>
              </a:solidFill>
              <a:latin typeface="Arial"/>
            </a:endParaRPr>
          </a:p>
        </p:txBody>
      </p:sp>
      <p:sp>
        <p:nvSpPr>
          <p:cNvPr id="192" name="PlaceHolder 3"/>
          <p:cNvSpPr>
            <a:spLocks noGrp="1"/>
          </p:cNvSpPr>
          <p:nvPr>
            <p:ph type="sldNum" idx="8"/>
          </p:nvPr>
        </p:nvSpPr>
        <p:spPr>
          <a:xfrm>
            <a:off x="3884760" y="8685360"/>
            <a:ext cx="2971440" cy="458280"/>
          </a:xfrm>
          <a:prstGeom prst="rect">
            <a:avLst/>
          </a:prstGeom>
          <a:noFill/>
          <a:ln w="0">
            <a:noFill/>
          </a:ln>
        </p:spPr>
        <p:txBody>
          <a:bodyPr numCol="1" spcCol="0"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06E166F8-4801-43BD-8C0B-0517F1731459}" type="slidenum">
              <a:rPr b="0" lang="en-US" sz="1200" spc="-1" strike="noStrike">
                <a:solidFill>
                  <a:srgbClr val="000000"/>
                </a:solidFill>
                <a:latin typeface="Times New Roman"/>
              </a:rPr>
              <a:t>&lt;numer&gt;</a:t>
            </a:fld>
            <a:endParaRPr b="0" lang="pl-PL" sz="1200" spc="-1" strike="noStrike">
              <a:solidFill>
                <a:srgbClr val="000000"/>
              </a:solidFill>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3" name="PlaceHolder 1"/>
          <p:cNvSpPr>
            <a:spLocks noGrp="1"/>
          </p:cNvSpPr>
          <p:nvPr>
            <p:ph type="sldImg"/>
          </p:nvPr>
        </p:nvSpPr>
        <p:spPr>
          <a:xfrm>
            <a:off x="687240" y="1143000"/>
            <a:ext cx="5482800" cy="3085920"/>
          </a:xfrm>
          <a:prstGeom prst="rect">
            <a:avLst/>
          </a:prstGeom>
          <a:ln w="0">
            <a:noFill/>
          </a:ln>
        </p:spPr>
      </p:sp>
      <p:sp>
        <p:nvSpPr>
          <p:cNvPr id="194"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pl-PL" sz="1800" spc="-1" strike="noStrike">
              <a:solidFill>
                <a:srgbClr val="000000"/>
              </a:solidFill>
              <a:latin typeface="Arial"/>
            </a:endParaRPr>
          </a:p>
        </p:txBody>
      </p:sp>
      <p:sp>
        <p:nvSpPr>
          <p:cNvPr id="195" name="PlaceHolder 3"/>
          <p:cNvSpPr>
            <a:spLocks noGrp="1"/>
          </p:cNvSpPr>
          <p:nvPr>
            <p:ph type="sldNum" idx="9"/>
          </p:nvPr>
        </p:nvSpPr>
        <p:spPr>
          <a:xfrm>
            <a:off x="3884760" y="8685360"/>
            <a:ext cx="2971440" cy="458280"/>
          </a:xfrm>
          <a:prstGeom prst="rect">
            <a:avLst/>
          </a:prstGeom>
          <a:noFill/>
          <a:ln w="0">
            <a:noFill/>
          </a:ln>
        </p:spPr>
        <p:txBody>
          <a:bodyPr numCol="1" spcCol="0"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B4354FFB-372A-40DC-8686-43E78738FB92}" type="slidenum">
              <a:rPr b="0" lang="en-US" sz="1200" spc="-1" strike="noStrike">
                <a:solidFill>
                  <a:srgbClr val="000000"/>
                </a:solidFill>
                <a:latin typeface="Times New Roman"/>
              </a:rPr>
              <a:t>&lt;numer&gt;</a:t>
            </a:fld>
            <a:endParaRPr b="0" lang="pl-PL" sz="1200" spc="-1" strike="noStrike">
              <a:solidFill>
                <a:srgbClr val="000000"/>
              </a:solidFill>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PlaceHolder 1"/>
          <p:cNvSpPr>
            <a:spLocks noGrp="1"/>
          </p:cNvSpPr>
          <p:nvPr>
            <p:ph type="sldImg"/>
          </p:nvPr>
        </p:nvSpPr>
        <p:spPr>
          <a:xfrm>
            <a:off x="687240" y="1143000"/>
            <a:ext cx="5482800" cy="3085920"/>
          </a:xfrm>
          <a:prstGeom prst="rect">
            <a:avLst/>
          </a:prstGeom>
          <a:ln w="0">
            <a:noFill/>
          </a:ln>
        </p:spPr>
      </p:sp>
      <p:sp>
        <p:nvSpPr>
          <p:cNvPr id="197"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pl-PL" sz="1800" spc="-1" strike="noStrike">
              <a:solidFill>
                <a:srgbClr val="000000"/>
              </a:solidFill>
              <a:latin typeface="Arial"/>
            </a:endParaRPr>
          </a:p>
        </p:txBody>
      </p:sp>
      <p:sp>
        <p:nvSpPr>
          <p:cNvPr id="198" name="PlaceHolder 3"/>
          <p:cNvSpPr>
            <a:spLocks noGrp="1"/>
          </p:cNvSpPr>
          <p:nvPr>
            <p:ph type="sldNum" idx="10"/>
          </p:nvPr>
        </p:nvSpPr>
        <p:spPr>
          <a:xfrm>
            <a:off x="3884760" y="8685360"/>
            <a:ext cx="2971440" cy="458280"/>
          </a:xfrm>
          <a:prstGeom prst="rect">
            <a:avLst/>
          </a:prstGeom>
          <a:noFill/>
          <a:ln w="0">
            <a:noFill/>
          </a:ln>
        </p:spPr>
        <p:txBody>
          <a:bodyPr numCol="1" spcCol="0"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374E1A34-38B6-4DAA-9070-FE3F430FEFC8}" type="slidenum">
              <a:rPr b="0" lang="en-US" sz="1200" spc="-1" strike="noStrike">
                <a:solidFill>
                  <a:srgbClr val="000000"/>
                </a:solidFill>
                <a:latin typeface="Times New Roman"/>
              </a:rPr>
              <a:t>&lt;numer&gt;</a:t>
            </a:fld>
            <a:endParaRPr b="0" lang="pl-PL" sz="1200" spc="-1" strike="noStrike">
              <a:solidFill>
                <a:srgbClr val="000000"/>
              </a:solidFill>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9" name="PlaceHolder 1"/>
          <p:cNvSpPr>
            <a:spLocks noGrp="1"/>
          </p:cNvSpPr>
          <p:nvPr>
            <p:ph type="sldImg"/>
          </p:nvPr>
        </p:nvSpPr>
        <p:spPr>
          <a:xfrm>
            <a:off x="687240" y="1143000"/>
            <a:ext cx="5482800" cy="3085920"/>
          </a:xfrm>
          <a:prstGeom prst="rect">
            <a:avLst/>
          </a:prstGeom>
          <a:ln w="0">
            <a:noFill/>
          </a:ln>
        </p:spPr>
      </p:sp>
      <p:sp>
        <p:nvSpPr>
          <p:cNvPr id="200"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pl-PL" sz="1800" spc="-1" strike="noStrike">
              <a:solidFill>
                <a:srgbClr val="000000"/>
              </a:solidFill>
              <a:latin typeface="Arial"/>
            </a:endParaRPr>
          </a:p>
        </p:txBody>
      </p:sp>
      <p:sp>
        <p:nvSpPr>
          <p:cNvPr id="201" name="PlaceHolder 3"/>
          <p:cNvSpPr>
            <a:spLocks noGrp="1"/>
          </p:cNvSpPr>
          <p:nvPr>
            <p:ph type="sldNum" idx="11"/>
          </p:nvPr>
        </p:nvSpPr>
        <p:spPr>
          <a:xfrm>
            <a:off x="3884760" y="8685360"/>
            <a:ext cx="2971440" cy="458280"/>
          </a:xfrm>
          <a:prstGeom prst="rect">
            <a:avLst/>
          </a:prstGeom>
          <a:noFill/>
          <a:ln w="0">
            <a:noFill/>
          </a:ln>
        </p:spPr>
        <p:txBody>
          <a:bodyPr numCol="1" spcCol="0"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4B2B199C-F897-422C-A921-F4DA63619B2B}" type="slidenum">
              <a:rPr b="0" lang="en-US" sz="1200" spc="-1" strike="noStrike">
                <a:solidFill>
                  <a:srgbClr val="000000"/>
                </a:solidFill>
                <a:latin typeface="Times New Roman"/>
              </a:rPr>
              <a:t>&lt;numer&gt;</a:t>
            </a:fld>
            <a:endParaRPr b="0" lang="pl-PL" sz="1200" spc="-1" strike="noStrike">
              <a:solidFill>
                <a:srgbClr val="000000"/>
              </a:solidFill>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 name="PlaceHolder 1"/>
          <p:cNvSpPr>
            <a:spLocks noGrp="1"/>
          </p:cNvSpPr>
          <p:nvPr>
            <p:ph type="sldImg"/>
          </p:nvPr>
        </p:nvSpPr>
        <p:spPr>
          <a:xfrm>
            <a:off x="687240" y="1143000"/>
            <a:ext cx="5482800" cy="3085920"/>
          </a:xfrm>
          <a:prstGeom prst="rect">
            <a:avLst/>
          </a:prstGeom>
          <a:ln w="0">
            <a:noFill/>
          </a:ln>
        </p:spPr>
      </p:sp>
      <p:sp>
        <p:nvSpPr>
          <p:cNvPr id="179"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pl-PL" sz="1800" spc="-1" strike="noStrike">
              <a:solidFill>
                <a:srgbClr val="000000"/>
              </a:solidFill>
              <a:latin typeface="Arial"/>
            </a:endParaRPr>
          </a:p>
        </p:txBody>
      </p:sp>
      <p:sp>
        <p:nvSpPr>
          <p:cNvPr id="180" name="PlaceHolder 3"/>
          <p:cNvSpPr>
            <a:spLocks noGrp="1"/>
          </p:cNvSpPr>
          <p:nvPr>
            <p:ph type="sldNum" idx="4"/>
          </p:nvPr>
        </p:nvSpPr>
        <p:spPr>
          <a:xfrm>
            <a:off x="3884760" y="8685360"/>
            <a:ext cx="2971440" cy="458280"/>
          </a:xfrm>
          <a:prstGeom prst="rect">
            <a:avLst/>
          </a:prstGeom>
          <a:noFill/>
          <a:ln w="0">
            <a:noFill/>
          </a:ln>
        </p:spPr>
        <p:txBody>
          <a:bodyPr numCol="1" spcCol="0"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16358F4E-0044-40DF-913B-EA0F6F016666}" type="slidenum">
              <a:rPr b="0" lang="en-US" sz="1200" spc="-1" strike="noStrike">
                <a:solidFill>
                  <a:srgbClr val="000000"/>
                </a:solidFill>
                <a:latin typeface="Times New Roman"/>
              </a:rPr>
              <a:t>18</a:t>
            </a:fld>
            <a:endParaRPr b="0" lang="pl-PL" sz="1200" spc="-1" strike="noStrike">
              <a:solidFill>
                <a:srgbClr val="000000"/>
              </a:solidFill>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PlaceHolder 1"/>
          <p:cNvSpPr>
            <a:spLocks noGrp="1"/>
          </p:cNvSpPr>
          <p:nvPr>
            <p:ph type="sldImg"/>
          </p:nvPr>
        </p:nvSpPr>
        <p:spPr>
          <a:xfrm>
            <a:off x="687240" y="1143000"/>
            <a:ext cx="5482800" cy="3085920"/>
          </a:xfrm>
          <a:prstGeom prst="rect">
            <a:avLst/>
          </a:prstGeom>
          <a:ln w="0">
            <a:noFill/>
          </a:ln>
        </p:spPr>
      </p:sp>
      <p:sp>
        <p:nvSpPr>
          <p:cNvPr id="182"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pl-PL" sz="1800" spc="-1" strike="noStrike">
              <a:solidFill>
                <a:srgbClr val="000000"/>
              </a:solidFill>
              <a:latin typeface="Arial"/>
            </a:endParaRPr>
          </a:p>
        </p:txBody>
      </p:sp>
      <p:sp>
        <p:nvSpPr>
          <p:cNvPr id="183" name="PlaceHolder 3"/>
          <p:cNvSpPr>
            <a:spLocks noGrp="1"/>
          </p:cNvSpPr>
          <p:nvPr>
            <p:ph type="sldNum" idx="5"/>
          </p:nvPr>
        </p:nvSpPr>
        <p:spPr>
          <a:xfrm>
            <a:off x="3884760" y="8685360"/>
            <a:ext cx="2971440" cy="458280"/>
          </a:xfrm>
          <a:prstGeom prst="rect">
            <a:avLst/>
          </a:prstGeom>
          <a:noFill/>
          <a:ln w="0">
            <a:noFill/>
          </a:ln>
        </p:spPr>
        <p:txBody>
          <a:bodyPr numCol="1" spcCol="0"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6C4AE2EF-F339-4049-A3B9-A77E43314CCF}" type="slidenum">
              <a:rPr b="0" lang="en-US" sz="1200" spc="-1" strike="noStrike">
                <a:solidFill>
                  <a:srgbClr val="000000"/>
                </a:solidFill>
                <a:latin typeface="Times New Roman"/>
              </a:rPr>
              <a:t>18</a:t>
            </a:fld>
            <a:endParaRPr b="0" lang="pl-PL" sz="1200" spc="-1" strike="noStrike">
              <a:solidFill>
                <a:srgbClr val="000000"/>
              </a:solidFill>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PlaceHolder 1"/>
          <p:cNvSpPr>
            <a:spLocks noGrp="1"/>
          </p:cNvSpPr>
          <p:nvPr>
            <p:ph type="sldImg"/>
          </p:nvPr>
        </p:nvSpPr>
        <p:spPr>
          <a:xfrm>
            <a:off x="687240" y="1143000"/>
            <a:ext cx="5482800" cy="3085920"/>
          </a:xfrm>
          <a:prstGeom prst="rect">
            <a:avLst/>
          </a:prstGeom>
          <a:ln w="0">
            <a:noFill/>
          </a:ln>
        </p:spPr>
      </p:sp>
      <p:sp>
        <p:nvSpPr>
          <p:cNvPr id="185"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pl-PL" sz="1800" spc="-1" strike="noStrike">
              <a:solidFill>
                <a:srgbClr val="000000"/>
              </a:solidFill>
              <a:latin typeface="Arial"/>
            </a:endParaRPr>
          </a:p>
        </p:txBody>
      </p:sp>
      <p:sp>
        <p:nvSpPr>
          <p:cNvPr id="186" name="PlaceHolder 3"/>
          <p:cNvSpPr>
            <a:spLocks noGrp="1"/>
          </p:cNvSpPr>
          <p:nvPr>
            <p:ph type="sldNum" idx="6"/>
          </p:nvPr>
        </p:nvSpPr>
        <p:spPr>
          <a:xfrm>
            <a:off x="3884760" y="8685360"/>
            <a:ext cx="2971440" cy="458280"/>
          </a:xfrm>
          <a:prstGeom prst="rect">
            <a:avLst/>
          </a:prstGeom>
          <a:noFill/>
          <a:ln w="0">
            <a:noFill/>
          </a:ln>
        </p:spPr>
        <p:txBody>
          <a:bodyPr numCol="1" spcCol="0"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F036129E-5075-4C9C-9FE0-18A5CAA397FC}" type="slidenum">
              <a:rPr b="0" lang="en-US" sz="1200" spc="-1" strike="noStrike">
                <a:solidFill>
                  <a:srgbClr val="000000"/>
                </a:solidFill>
                <a:latin typeface="Times New Roman"/>
              </a:rPr>
              <a:t>18</a:t>
            </a:fld>
            <a:endParaRPr b="0" lang="pl-PL" sz="1200" spc="-1" strike="noStrike">
              <a:solidFill>
                <a:srgbClr val="000000"/>
              </a:solidFill>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PlaceHolder 1"/>
          <p:cNvSpPr>
            <a:spLocks noGrp="1"/>
          </p:cNvSpPr>
          <p:nvPr>
            <p:ph type="sldImg"/>
          </p:nvPr>
        </p:nvSpPr>
        <p:spPr>
          <a:xfrm>
            <a:off x="687240" y="1143000"/>
            <a:ext cx="5482800" cy="3085920"/>
          </a:xfrm>
          <a:prstGeom prst="rect">
            <a:avLst/>
          </a:prstGeom>
          <a:ln w="0">
            <a:noFill/>
          </a:ln>
        </p:spPr>
      </p:sp>
      <p:sp>
        <p:nvSpPr>
          <p:cNvPr id="188"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pl-PL" sz="1800" spc="-1" strike="noStrike">
              <a:solidFill>
                <a:srgbClr val="000000"/>
              </a:solidFill>
              <a:latin typeface="Arial"/>
            </a:endParaRPr>
          </a:p>
        </p:txBody>
      </p:sp>
      <p:sp>
        <p:nvSpPr>
          <p:cNvPr id="189" name="PlaceHolder 3"/>
          <p:cNvSpPr>
            <a:spLocks noGrp="1"/>
          </p:cNvSpPr>
          <p:nvPr>
            <p:ph type="sldNum" idx="7"/>
          </p:nvPr>
        </p:nvSpPr>
        <p:spPr>
          <a:xfrm>
            <a:off x="3884760" y="8685360"/>
            <a:ext cx="2971440" cy="458280"/>
          </a:xfrm>
          <a:prstGeom prst="rect">
            <a:avLst/>
          </a:prstGeom>
          <a:noFill/>
          <a:ln w="0">
            <a:noFill/>
          </a:ln>
        </p:spPr>
        <p:txBody>
          <a:bodyPr numCol="1" spcCol="0"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DE0957B1-E076-43BE-8646-9F3A0C9EE227}" type="slidenum">
              <a:rPr b="0" lang="en-US" sz="1200" spc="-1" strike="noStrike">
                <a:solidFill>
                  <a:srgbClr val="000000"/>
                </a:solidFill>
                <a:latin typeface="Times New Roman"/>
              </a:rPr>
              <a:t>18</a:t>
            </a:fld>
            <a:endParaRPr b="0" lang="pl-PL" sz="1200" spc="-1" strike="noStrike">
              <a:solidFill>
                <a:srgbClr val="000000"/>
              </a:solid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7.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Background 01">
    <p:spTree>
      <p:nvGrpSpPr>
        <p:cNvPr id="1" name=""/>
        <p:cNvGrpSpPr/>
        <p:nvPr/>
      </p:nvGrpSpPr>
      <p:grpSpPr>
        <a:xfrm>
          <a:off x="0" y="0"/>
          <a:ext cx="0" cy="0"/>
          <a:chOff x="0" y="0"/>
          <a:chExt cx="0" cy="0"/>
        </a:xfrm>
      </p:grpSpPr>
      <p:sp>
        <p:nvSpPr>
          <p:cNvPr id="5"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n-US" sz="6600" spc="-1" strike="noStrike">
              <a:solidFill>
                <a:schemeClr val="dk1"/>
              </a:solidFill>
              <a:latin typeface="Calibri"/>
            </a:endParaRPr>
          </a:p>
        </p:txBody>
      </p:sp>
      <p:sp>
        <p:nvSpPr>
          <p:cNvPr id="6" name="PlaceHolder 2"/>
          <p:cNvSpPr>
            <a:spLocks noGrp="1"/>
          </p:cNvSpPr>
          <p:nvPr>
            <p:ph type="subTitle"/>
          </p:nvPr>
        </p:nvSpPr>
        <p:spPr>
          <a:xfrm>
            <a:off x="0" y="7313760"/>
            <a:ext cx="18287640" cy="2974320"/>
          </a:xfrm>
          <a:prstGeom prst="rect">
            <a:avLst/>
          </a:prstGeom>
          <a:noFill/>
          <a:ln w="0">
            <a:noFill/>
          </a:ln>
        </p:spPr>
        <p:txBody>
          <a:bodyPr lIns="0" rIns="0" tIns="0" bIns="0" anchor="ctr">
            <a:noAutofit/>
          </a:bodyPr>
          <a:p>
            <a:pPr indent="0" algn="ctr">
              <a:buNone/>
            </a:pPr>
            <a:endParaRPr b="0" lang="pl-PL" sz="3200" spc="-1" strike="noStrike">
              <a:solidFill>
                <a:srgbClr val="000000"/>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ackground 01">
    <p:spTree>
      <p:nvGrpSpPr>
        <p:cNvPr id="1" name=""/>
        <p:cNvGrpSpPr/>
        <p:nvPr/>
      </p:nvGrpSpPr>
      <p:grpSpPr>
        <a:xfrm>
          <a:off x="0" y="0"/>
          <a:ext cx="0" cy="0"/>
          <a:chOff x="0" y="0"/>
          <a:chExt cx="0" cy="0"/>
        </a:xfrm>
      </p:grpSpPr>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Opening (12-05-22)-12">
    <p:spTree>
      <p:nvGrpSpPr>
        <p:cNvPr id="1" name=""/>
        <p:cNvGrpSpPr/>
        <p:nvPr/>
      </p:nvGrpSpPr>
      <p:grpSpPr>
        <a:xfrm>
          <a:off x="0" y="0"/>
          <a:ext cx="0" cy="0"/>
          <a:chOff x="0" y="0"/>
          <a:chExt cx="0" cy="0"/>
        </a:xfrm>
      </p:grpSpPr>
      <p:sp>
        <p:nvSpPr>
          <p:cNvPr id="13"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endParaRPr b="0" lang="en-US" sz="6600" spc="-1" strike="noStrike">
              <a:solidFill>
                <a:schemeClr val="dk1"/>
              </a:solidFill>
              <a:latin typeface="Calibri"/>
            </a:endParaRPr>
          </a:p>
        </p:txBody>
      </p:sp>
      <p:sp>
        <p:nvSpPr>
          <p:cNvPr id="14" name="PlaceHolder 2"/>
          <p:cNvSpPr>
            <a:spLocks noGrp="1"/>
          </p:cNvSpPr>
          <p:nvPr>
            <p:ph type="subTitle"/>
          </p:nvPr>
        </p:nvSpPr>
        <p:spPr>
          <a:xfrm>
            <a:off x="0" y="7313760"/>
            <a:ext cx="18287640" cy="2974320"/>
          </a:xfrm>
          <a:prstGeom prst="rect">
            <a:avLst/>
          </a:prstGeom>
          <a:noFill/>
          <a:ln w="0">
            <a:noFill/>
          </a:ln>
        </p:spPr>
        <p:txBody>
          <a:bodyPr lIns="0" rIns="0" tIns="0" bIns="0" anchor="ctr">
            <a:noAutofit/>
          </a:bodyPr>
          <a:p>
            <a:pPr indent="0" algn="ctr">
              <a:buNone/>
            </a:pPr>
            <a:endParaRPr b="0" lang="pl-PL" sz="3200" spc="-1" strike="noStrike">
              <a:solidFill>
                <a:srgbClr val="000000"/>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Opening (12-05-22)-14">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ekst-foto lewo">
    <p:spTree>
      <p:nvGrpSpPr>
        <p:cNvPr id="1" name=""/>
        <p:cNvGrpSpPr/>
        <p:nvPr/>
      </p:nvGrpSpPr>
      <p:grpSpPr>
        <a:xfrm>
          <a:off x="0" y="0"/>
          <a:ext cx="0" cy="0"/>
          <a:chOff x="0" y="0"/>
          <a:chExt cx="0" cy="0"/>
        </a:xfrm>
      </p:grpSpPr>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ortfolio (07-04-23)-04">
    <p:spTree>
      <p:nvGrpSpPr>
        <p:cNvPr id="1" name=""/>
        <p:cNvGrpSpPr/>
        <p:nvPr/>
      </p:nvGrpSpPr>
      <p:grpSpPr>
        <a:xfrm>
          <a:off x="0" y="0"/>
          <a:ext cx="0" cy="0"/>
          <a:chOff x="0" y="0"/>
          <a:chExt cx="0" cy="0"/>
        </a:xfrm>
      </p:grpSpPr>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act us 06">
    <p:spTree>
      <p:nvGrpSpPr>
        <p:cNvPr id="1" name=""/>
        <p:cNvGrpSpPr/>
        <p:nvPr/>
      </p:nvGrpSpPr>
      <p:grpSpPr>
        <a:xfrm>
          <a:off x="0" y="0"/>
          <a:ext cx="0" cy="0"/>
          <a:chOff x="0" y="0"/>
          <a:chExt cx="0" cy="0"/>
        </a:xfrm>
      </p:grpSpPr>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Opening (12-05-22)-06">
    <p:spTree>
      <p:nvGrpSpPr>
        <p:cNvPr id="1" name=""/>
        <p:cNvGrpSpPr/>
        <p:nvPr/>
      </p:nvGrpSpPr>
      <p:grpSpPr>
        <a:xfrm>
          <a:off x="0" y="0"/>
          <a:ext cx="0" cy="0"/>
          <a:chOff x="0" y="0"/>
          <a:chExt cx="0" cy="0"/>
        </a:xfrm>
      </p:grpSpPr>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3.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4.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5.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6.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7.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2"/>
        </a:solidFill>
      </p:bgPr>
    </p:bg>
    <p:spTree>
      <p:nvGrpSpPr>
        <p:cNvPr id="1" name=""/>
        <p:cNvGrpSpPr/>
        <p:nvPr/>
      </p:nvGrpSpPr>
      <p:grpSpPr>
        <a:xfrm>
          <a:off x="0" y="0"/>
          <a:ext cx="0" cy="0"/>
          <a:chOff x="0" y="0"/>
          <a:chExt cx="0" cy="0"/>
        </a:xfrm>
      </p:grpSpPr>
      <p:grpSp>
        <p:nvGrpSpPr>
          <p:cNvPr id="0" name="Grupa 1"/>
          <p:cNvGrpSpPr/>
          <p:nvPr/>
        </p:nvGrpSpPr>
        <p:grpSpPr>
          <a:xfrm>
            <a:off x="6545520" y="9781920"/>
            <a:ext cx="11742480" cy="441000"/>
            <a:chOff x="6545520" y="9781920"/>
            <a:chExt cx="11742480" cy="441000"/>
          </a:xfrm>
        </p:grpSpPr>
        <p:sp>
          <p:nvSpPr>
            <p:cNvPr id="1" name="pole tekstowe 2"/>
            <p:cNvSpPr/>
            <p:nvPr/>
          </p:nvSpPr>
          <p:spPr>
            <a:xfrm>
              <a:off x="6545520" y="9858240"/>
              <a:ext cx="11612520" cy="364680"/>
            </a:xfrm>
            <a:prstGeom prst="rect">
              <a:avLst/>
            </a:prstGeom>
            <a:noFill/>
            <a:ln w="0">
              <a:noFill/>
            </a:ln>
          </p:spPr>
          <p:style>
            <a:lnRef idx="0"/>
            <a:fillRef idx="0"/>
            <a:effectRef idx="0"/>
            <a:fontRef idx="minor"/>
          </p:style>
          <p:txBody>
            <a:bodyPr lIns="90000" rIns="90000" tIns="45000" bIns="45000" anchor="t">
              <a:spAutoFit/>
            </a:bodyPr>
            <a:p>
              <a:pPr algn="r">
                <a:lnSpc>
                  <a:spcPct val="100000"/>
                </a:lnSpc>
              </a:pPr>
              <a:r>
                <a:rPr b="0" lang="pl-PL" sz="1800" spc="-1" strike="noStrike">
                  <a:solidFill>
                    <a:schemeClr val="lt1"/>
                  </a:solidFill>
                  <a:latin typeface="Montserrat"/>
                  <a:ea typeface="Roboto Black"/>
                </a:rPr>
                <a:t>IAG/IAGA Joint Scientific Assembly  </a:t>
              </a:r>
              <a:r>
                <a:rPr b="0" lang="pl-PL" sz="1800" spc="-1" strike="noStrike">
                  <a:solidFill>
                    <a:schemeClr val="lt1">
                      <a:lumMod val="75000"/>
                    </a:schemeClr>
                  </a:solidFill>
                  <a:latin typeface="Montserrat ExtraLight"/>
                  <a:ea typeface="Roboto Light"/>
                </a:rPr>
                <a:t>||</a:t>
              </a:r>
              <a:r>
                <a:rPr b="0" lang="pl-PL" sz="1800" spc="-1" strike="noStrike">
                  <a:solidFill>
                    <a:schemeClr val="lt1"/>
                  </a:solidFill>
                  <a:latin typeface="Montserrat"/>
                  <a:ea typeface="Roboto Black"/>
                </a:rPr>
                <a:t>  </a:t>
              </a:r>
              <a:r>
                <a:rPr b="0" lang="pl-PL" sz="1800" spc="-1" strike="noStrike">
                  <a:solidFill>
                    <a:schemeClr val="lt1">
                      <a:lumMod val="75000"/>
                    </a:schemeClr>
                  </a:solidFill>
                  <a:latin typeface="Montserrat ExtraLight"/>
                  <a:ea typeface="Roboto Light"/>
                </a:rPr>
                <a:t>19</a:t>
              </a:r>
              <a:r>
                <a:rPr b="0" lang="en-US" sz="1800" spc="-1" strike="noStrike">
                  <a:solidFill>
                    <a:schemeClr val="lt1">
                      <a:lumMod val="75000"/>
                    </a:schemeClr>
                  </a:solidFill>
                  <a:latin typeface="Montserrat ExtraLight"/>
                  <a:ea typeface="Roboto Light"/>
                </a:rPr>
                <a:t>– </a:t>
              </a:r>
              <a:r>
                <a:rPr b="0" lang="pl-PL" sz="1800" spc="-1" strike="noStrike">
                  <a:solidFill>
                    <a:schemeClr val="lt1">
                      <a:lumMod val="75000"/>
                    </a:schemeClr>
                  </a:solidFill>
                  <a:latin typeface="Montserrat ExtraLight"/>
                  <a:ea typeface="Roboto Light"/>
                </a:rPr>
                <a:t>24 </a:t>
              </a:r>
              <a:r>
                <a:rPr b="0" lang="en-US" sz="1800" spc="-1" strike="noStrike">
                  <a:solidFill>
                    <a:schemeClr val="lt1">
                      <a:lumMod val="75000"/>
                    </a:schemeClr>
                  </a:solidFill>
                  <a:latin typeface="Montserrat ExtraLight"/>
                  <a:ea typeface="Roboto Light"/>
                </a:rPr>
                <a:t>August, 2029</a:t>
              </a:r>
              <a:r>
                <a:rPr b="0" lang="pl-PL" sz="1800" spc="-1" strike="noStrike">
                  <a:solidFill>
                    <a:schemeClr val="lt1"/>
                  </a:solidFill>
                  <a:latin typeface="Montserrat"/>
                  <a:ea typeface="Roboto Black"/>
                </a:rPr>
                <a:t> </a:t>
              </a:r>
              <a:r>
                <a:rPr b="0" lang="pl-PL" sz="1800" spc="-1" strike="noStrike">
                  <a:solidFill>
                    <a:schemeClr val="lt1">
                      <a:lumMod val="75000"/>
                    </a:schemeClr>
                  </a:solidFill>
                  <a:latin typeface="Montserrat ExtraLight"/>
                  <a:ea typeface="Roboto Light"/>
                </a:rPr>
                <a:t>||</a:t>
              </a:r>
              <a:r>
                <a:rPr b="0" lang="pl-PL" sz="1800" spc="-1" strike="noStrike">
                  <a:solidFill>
                    <a:schemeClr val="lt1"/>
                  </a:solidFill>
                  <a:latin typeface="Montserrat"/>
                  <a:ea typeface="Roboto Black"/>
                </a:rPr>
                <a:t> </a:t>
              </a:r>
              <a:r>
                <a:rPr b="0" lang="en-US" sz="1800" spc="-1" strike="noStrike">
                  <a:solidFill>
                    <a:schemeClr val="lt1">
                      <a:lumMod val="75000"/>
                    </a:schemeClr>
                  </a:solidFill>
                  <a:latin typeface="Montserrat ExtraLight"/>
                  <a:ea typeface="Roboto Light"/>
                </a:rPr>
                <a:t>University of Warsaw, Warsaw, Poland</a:t>
              </a:r>
              <a:endParaRPr b="0" lang="pl-PL" sz="1800" spc="-1" strike="noStrike">
                <a:solidFill>
                  <a:srgbClr val="000000"/>
                </a:solidFill>
                <a:latin typeface="Arial"/>
              </a:endParaRPr>
            </a:p>
          </p:txBody>
        </p:sp>
        <p:cxnSp>
          <p:nvCxnSpPr>
            <p:cNvPr id="2" name="Łącznik prosty 3"/>
            <p:cNvCxnSpPr/>
            <p:nvPr/>
          </p:nvCxnSpPr>
          <p:spPr>
            <a:xfrm flipH="1">
              <a:off x="6675120" y="9781920"/>
              <a:ext cx="11613240" cy="360"/>
            </a:xfrm>
            <a:prstGeom prst="straightConnector1">
              <a:avLst/>
            </a:prstGeom>
            <a:ln w="9360">
              <a:solidFill>
                <a:schemeClr val="accent6">
                  <a:lumMod val="5000"/>
                  <a:lumOff val="95000"/>
                </a:schemeClr>
              </a:solidFill>
              <a:miter/>
            </a:ln>
          </p:spPr>
        </p:cxnSp>
      </p:grpSp>
      <p:sp>
        <p:nvSpPr>
          <p:cNvPr id="3"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r>
              <a:rPr b="0" lang="en-US" sz="6600" spc="-1" strike="noStrike">
                <a:solidFill>
                  <a:schemeClr val="dk1"/>
                </a:solidFill>
                <a:latin typeface="Calibri"/>
              </a:rPr>
              <a:t>Kliknij, aby edytować format tekstu tytułu</a:t>
            </a:r>
            <a:endParaRPr b="0" lang="en-US" sz="6600" spc="-1" strike="noStrike">
              <a:solidFill>
                <a:schemeClr val="dk1"/>
              </a:solidFill>
              <a:latin typeface="Calibri"/>
            </a:endParaRPr>
          </a:p>
        </p:txBody>
      </p:sp>
      <p:sp>
        <p:nvSpPr>
          <p:cNvPr id="4" name="PlaceHolder 2"/>
          <p:cNvSpPr>
            <a:spLocks noGrp="1"/>
          </p:cNvSpPr>
          <p:nvPr>
            <p:ph type="body"/>
          </p:nvPr>
        </p:nvSpPr>
        <p:spPr>
          <a:xfrm>
            <a:off x="914400" y="2407320"/>
            <a:ext cx="16458840" cy="596664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n-US" sz="4200" spc="-1" strike="noStrike">
                <a:solidFill>
                  <a:schemeClr val="dk1"/>
                </a:solidFill>
                <a:latin typeface="Calibri"/>
              </a:rPr>
              <a:t>Kliknij, aby edytować format tekstu konspektu</a:t>
            </a:r>
            <a:endParaRPr b="0" lang="en-US" sz="4200" spc="-1" strike="noStrike">
              <a:solidFill>
                <a:schemeClr val="dk1"/>
              </a:solidFill>
              <a:latin typeface="Calibri"/>
            </a:endParaRPr>
          </a:p>
          <a:p>
            <a:pPr lvl="1" marL="864000" indent="-324000">
              <a:lnSpc>
                <a:spcPct val="90000"/>
              </a:lnSpc>
              <a:spcBef>
                <a:spcPts val="1134"/>
              </a:spcBef>
              <a:buClr>
                <a:srgbClr val="000000"/>
              </a:buClr>
              <a:buSzPct val="75000"/>
              <a:buFont typeface="Symbol" charset="2"/>
              <a:buChar char=""/>
            </a:pPr>
            <a:r>
              <a:rPr b="0" lang="en-US" sz="3000" spc="-1" strike="noStrike">
                <a:solidFill>
                  <a:schemeClr val="dk1"/>
                </a:solidFill>
                <a:latin typeface="Calibri"/>
              </a:rPr>
              <a:t>Drugi poziom konspektu</a:t>
            </a:r>
            <a:endParaRPr b="0" lang="en-US" sz="3000" spc="-1" strike="noStrike">
              <a:solidFill>
                <a:schemeClr val="dk1"/>
              </a:solidFill>
              <a:latin typeface="Calibri"/>
            </a:endParaRPr>
          </a:p>
          <a:p>
            <a:pPr lvl="2" marL="1296000" indent="-288000">
              <a:lnSpc>
                <a:spcPct val="90000"/>
              </a:lnSpc>
              <a:spcBef>
                <a:spcPts val="850"/>
              </a:spcBef>
              <a:buClr>
                <a:srgbClr val="000000"/>
              </a:buClr>
              <a:buSzPct val="45000"/>
              <a:buFont typeface="Wingdings" charset="2"/>
              <a:buChar char=""/>
            </a:pPr>
            <a:r>
              <a:rPr b="0" lang="en-US" sz="2700" spc="-1" strike="noStrike">
                <a:solidFill>
                  <a:schemeClr val="dk1"/>
                </a:solidFill>
                <a:latin typeface="Calibri"/>
              </a:rPr>
              <a:t>Trzeci poziom konspektu</a:t>
            </a:r>
            <a:endParaRPr b="0" lang="en-US" sz="2700" spc="-1" strike="noStrike">
              <a:solidFill>
                <a:schemeClr val="dk1"/>
              </a:solidFill>
              <a:latin typeface="Calibri"/>
            </a:endParaRPr>
          </a:p>
          <a:p>
            <a:pPr lvl="3" marL="1728000" indent="-216000">
              <a:lnSpc>
                <a:spcPct val="90000"/>
              </a:lnSpc>
              <a:spcBef>
                <a:spcPts val="567"/>
              </a:spcBef>
              <a:buClr>
                <a:srgbClr val="000000"/>
              </a:buClr>
              <a:buSzPct val="75000"/>
              <a:buFont typeface="Symbol" charset="2"/>
              <a:buChar char=""/>
            </a:pPr>
            <a:r>
              <a:rPr b="0" lang="en-US" sz="2700" spc="-1" strike="noStrike">
                <a:solidFill>
                  <a:schemeClr val="dk1"/>
                </a:solidFill>
                <a:latin typeface="Calibri"/>
              </a:rPr>
              <a:t>Czwarty poziom konspektu</a:t>
            </a:r>
            <a:endParaRPr b="0" lang="en-US" sz="2700" spc="-1" strike="noStrike">
              <a:solidFill>
                <a:schemeClr val="dk1"/>
              </a:solidFill>
              <a:latin typeface="Calibr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Piąty poziom konspektu</a:t>
            </a:r>
            <a:endParaRPr b="0" lang="en-US" sz="2000" spc="-1" strike="noStrike">
              <a:solidFill>
                <a:schemeClr val="dk1"/>
              </a:solidFill>
              <a:latin typeface="Calibr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Szósty poziom konspektu</a:t>
            </a:r>
            <a:endParaRPr b="0" lang="en-US" sz="2000" spc="-1" strike="noStrike">
              <a:solidFill>
                <a:schemeClr val="dk1"/>
              </a:solidFill>
              <a:latin typeface="Calibr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Siódmy poziom konspektu</a:t>
            </a:r>
            <a:endParaRPr b="0" lang="en-US" sz="2000" spc="-1" strike="noStrike">
              <a:solidFill>
                <a:schemeClr val="dk1"/>
              </a:solidFill>
              <a:latin typeface="Calibri"/>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2"/>
        </a:solidFill>
      </p:bgPr>
    </p:bg>
    <p:spTree>
      <p:nvGrpSpPr>
        <p:cNvPr id="1" name=""/>
        <p:cNvGrpSpPr/>
        <p:nvPr/>
      </p:nvGrpSpPr>
      <p:grpSpPr>
        <a:xfrm>
          <a:off x="0" y="0"/>
          <a:ext cx="0" cy="0"/>
          <a:chOff x="0" y="0"/>
          <a:chExt cx="0" cy="0"/>
        </a:xfrm>
      </p:grpSpPr>
      <p:sp>
        <p:nvSpPr>
          <p:cNvPr id="7" name="PlaceHolder 1"/>
          <p:cNvSpPr>
            <a:spLocks noGrp="1"/>
          </p:cNvSpPr>
          <p:nvPr>
            <p:ph type="body"/>
          </p:nvPr>
        </p:nvSpPr>
        <p:spPr>
          <a:xfrm>
            <a:off x="12230280" y="1068480"/>
            <a:ext cx="4076280" cy="4076280"/>
          </a:xfrm>
          <a:prstGeom prst="rect">
            <a:avLst/>
          </a:prstGeom>
          <a:noFill/>
          <a:ln w="0">
            <a:noFill/>
          </a:ln>
        </p:spPr>
        <p:txBody>
          <a:bodyPr lIns="0" rIns="0" tIns="0" bIns="0" anchor="t">
            <a:normAutofit fontScale="72602"/>
          </a:bodyPr>
          <a:p>
            <a:pPr marL="432000" indent="-324000">
              <a:lnSpc>
                <a:spcPct val="90000"/>
              </a:lnSpc>
              <a:spcBef>
                <a:spcPts val="1417"/>
              </a:spcBef>
              <a:buClr>
                <a:srgbClr val="000000"/>
              </a:buClr>
              <a:buSzPct val="45000"/>
              <a:buFont typeface="Wingdings" charset="2"/>
              <a:buChar char=""/>
            </a:pPr>
            <a:r>
              <a:rPr b="0" lang="en-US" sz="4200" spc="-1" strike="noStrike">
                <a:solidFill>
                  <a:schemeClr val="dk1"/>
                </a:solidFill>
                <a:latin typeface="Calibri"/>
              </a:rPr>
              <a:t>Kliknij, aby edytować format tekstu konspektu</a:t>
            </a:r>
            <a:endParaRPr b="0" lang="en-US" sz="4200" spc="-1" strike="noStrike">
              <a:solidFill>
                <a:schemeClr val="dk1"/>
              </a:solidFill>
              <a:latin typeface="Calibri"/>
            </a:endParaRPr>
          </a:p>
          <a:p>
            <a:pPr lvl="1" marL="864000" indent="-324000">
              <a:lnSpc>
                <a:spcPct val="90000"/>
              </a:lnSpc>
              <a:spcBef>
                <a:spcPts val="1134"/>
              </a:spcBef>
              <a:buClr>
                <a:srgbClr val="000000"/>
              </a:buClr>
              <a:buSzPct val="75000"/>
              <a:buFont typeface="Symbol" charset="2"/>
              <a:buChar char=""/>
            </a:pPr>
            <a:r>
              <a:rPr b="0" lang="en-US" sz="3000" spc="-1" strike="noStrike">
                <a:solidFill>
                  <a:schemeClr val="dk1"/>
                </a:solidFill>
                <a:latin typeface="Calibri"/>
              </a:rPr>
              <a:t>Drugi poziom konspektu</a:t>
            </a:r>
            <a:endParaRPr b="0" lang="en-US" sz="3000" spc="-1" strike="noStrike">
              <a:solidFill>
                <a:schemeClr val="dk1"/>
              </a:solidFill>
              <a:latin typeface="Calibri"/>
            </a:endParaRPr>
          </a:p>
          <a:p>
            <a:pPr lvl="2" marL="1296000" indent="-288000">
              <a:lnSpc>
                <a:spcPct val="90000"/>
              </a:lnSpc>
              <a:spcBef>
                <a:spcPts val="850"/>
              </a:spcBef>
              <a:buClr>
                <a:srgbClr val="000000"/>
              </a:buClr>
              <a:buSzPct val="45000"/>
              <a:buFont typeface="Wingdings" charset="2"/>
              <a:buChar char=""/>
            </a:pPr>
            <a:r>
              <a:rPr b="0" lang="en-US" sz="2700" spc="-1" strike="noStrike">
                <a:solidFill>
                  <a:schemeClr val="dk1"/>
                </a:solidFill>
                <a:latin typeface="Calibri"/>
              </a:rPr>
              <a:t>Trzeci poziom konspektu</a:t>
            </a:r>
            <a:endParaRPr b="0" lang="en-US" sz="2700" spc="-1" strike="noStrike">
              <a:solidFill>
                <a:schemeClr val="dk1"/>
              </a:solidFill>
              <a:latin typeface="Calibri"/>
            </a:endParaRPr>
          </a:p>
          <a:p>
            <a:pPr lvl="3" marL="1728000" indent="-216000">
              <a:lnSpc>
                <a:spcPct val="90000"/>
              </a:lnSpc>
              <a:spcBef>
                <a:spcPts val="567"/>
              </a:spcBef>
              <a:buClr>
                <a:srgbClr val="000000"/>
              </a:buClr>
              <a:buSzPct val="75000"/>
              <a:buFont typeface="Symbol" charset="2"/>
              <a:buChar char=""/>
            </a:pPr>
            <a:r>
              <a:rPr b="0" lang="en-US" sz="2700" spc="-1" strike="noStrike">
                <a:solidFill>
                  <a:schemeClr val="dk1"/>
                </a:solidFill>
                <a:latin typeface="Calibri"/>
              </a:rPr>
              <a:t>Czwarty poziom konspektu</a:t>
            </a:r>
            <a:endParaRPr b="0" lang="en-US" sz="2700" spc="-1" strike="noStrike">
              <a:solidFill>
                <a:schemeClr val="dk1"/>
              </a:solidFill>
              <a:latin typeface="Calibr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Piąty poziom konspektu</a:t>
            </a:r>
            <a:endParaRPr b="0" lang="en-US" sz="2000" spc="-1" strike="noStrike">
              <a:solidFill>
                <a:schemeClr val="dk1"/>
              </a:solidFill>
              <a:latin typeface="Calibr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Szósty poziom konspektu</a:t>
            </a:r>
            <a:endParaRPr b="0" lang="en-US" sz="2000" spc="-1" strike="noStrike">
              <a:solidFill>
                <a:schemeClr val="dk1"/>
              </a:solidFill>
              <a:latin typeface="Calibr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Siódmy poziom konspektu</a:t>
            </a:r>
            <a:endParaRPr b="0" lang="en-US" sz="2000" spc="-1" strike="noStrike">
              <a:solidFill>
                <a:schemeClr val="dk1"/>
              </a:solidFill>
              <a:latin typeface="Calibri"/>
            </a:endParaRPr>
          </a:p>
        </p:txBody>
      </p:sp>
      <p:sp>
        <p:nvSpPr>
          <p:cNvPr id="8" name="PlaceHolder 2"/>
          <p:cNvSpPr>
            <a:spLocks noGrp="1"/>
          </p:cNvSpPr>
          <p:nvPr>
            <p:ph type="body"/>
          </p:nvPr>
        </p:nvSpPr>
        <p:spPr>
          <a:xfrm>
            <a:off x="8153280" y="1067760"/>
            <a:ext cx="4076280" cy="4076280"/>
          </a:xfrm>
          <a:prstGeom prst="rect">
            <a:avLst/>
          </a:prstGeom>
          <a:noFill/>
          <a:ln w="0">
            <a:noFill/>
          </a:ln>
        </p:spPr>
        <p:txBody>
          <a:bodyPr lIns="0" rIns="0" tIns="0" bIns="0" anchor="t">
            <a:normAutofit fontScale="72602"/>
          </a:bodyPr>
          <a:p>
            <a:pPr marL="432000" indent="-324000">
              <a:lnSpc>
                <a:spcPct val="90000"/>
              </a:lnSpc>
              <a:spcBef>
                <a:spcPts val="1417"/>
              </a:spcBef>
              <a:buClr>
                <a:srgbClr val="000000"/>
              </a:buClr>
              <a:buSzPct val="45000"/>
              <a:buFont typeface="Wingdings" charset="2"/>
              <a:buChar char=""/>
            </a:pPr>
            <a:r>
              <a:rPr b="0" lang="en-US" sz="4200" spc="-1" strike="noStrike">
                <a:solidFill>
                  <a:schemeClr val="dk1"/>
                </a:solidFill>
                <a:latin typeface="Calibri"/>
              </a:rPr>
              <a:t>Kliknij, aby edytować format tekstu konspektu</a:t>
            </a:r>
            <a:endParaRPr b="0" lang="en-US" sz="4200" spc="-1" strike="noStrike">
              <a:solidFill>
                <a:schemeClr val="dk1"/>
              </a:solidFill>
              <a:latin typeface="Calibri"/>
            </a:endParaRPr>
          </a:p>
          <a:p>
            <a:pPr lvl="1" marL="864000" indent="-324000">
              <a:lnSpc>
                <a:spcPct val="90000"/>
              </a:lnSpc>
              <a:spcBef>
                <a:spcPts val="1134"/>
              </a:spcBef>
              <a:buClr>
                <a:srgbClr val="000000"/>
              </a:buClr>
              <a:buSzPct val="75000"/>
              <a:buFont typeface="Symbol" charset="2"/>
              <a:buChar char=""/>
            </a:pPr>
            <a:r>
              <a:rPr b="0" lang="en-US" sz="3000" spc="-1" strike="noStrike">
                <a:solidFill>
                  <a:schemeClr val="dk1"/>
                </a:solidFill>
                <a:latin typeface="Calibri"/>
              </a:rPr>
              <a:t>Drugi poziom konspektu</a:t>
            </a:r>
            <a:endParaRPr b="0" lang="en-US" sz="3000" spc="-1" strike="noStrike">
              <a:solidFill>
                <a:schemeClr val="dk1"/>
              </a:solidFill>
              <a:latin typeface="Calibri"/>
            </a:endParaRPr>
          </a:p>
          <a:p>
            <a:pPr lvl="2" marL="1296000" indent="-288000">
              <a:lnSpc>
                <a:spcPct val="90000"/>
              </a:lnSpc>
              <a:spcBef>
                <a:spcPts val="850"/>
              </a:spcBef>
              <a:buClr>
                <a:srgbClr val="000000"/>
              </a:buClr>
              <a:buSzPct val="45000"/>
              <a:buFont typeface="Wingdings" charset="2"/>
              <a:buChar char=""/>
            </a:pPr>
            <a:r>
              <a:rPr b="0" lang="en-US" sz="2700" spc="-1" strike="noStrike">
                <a:solidFill>
                  <a:schemeClr val="dk1"/>
                </a:solidFill>
                <a:latin typeface="Calibri"/>
              </a:rPr>
              <a:t>Trzeci poziom konspektu</a:t>
            </a:r>
            <a:endParaRPr b="0" lang="en-US" sz="2700" spc="-1" strike="noStrike">
              <a:solidFill>
                <a:schemeClr val="dk1"/>
              </a:solidFill>
              <a:latin typeface="Calibri"/>
            </a:endParaRPr>
          </a:p>
          <a:p>
            <a:pPr lvl="3" marL="1728000" indent="-216000">
              <a:lnSpc>
                <a:spcPct val="90000"/>
              </a:lnSpc>
              <a:spcBef>
                <a:spcPts val="567"/>
              </a:spcBef>
              <a:buClr>
                <a:srgbClr val="000000"/>
              </a:buClr>
              <a:buSzPct val="75000"/>
              <a:buFont typeface="Symbol" charset="2"/>
              <a:buChar char=""/>
            </a:pPr>
            <a:r>
              <a:rPr b="0" lang="en-US" sz="2700" spc="-1" strike="noStrike">
                <a:solidFill>
                  <a:schemeClr val="dk1"/>
                </a:solidFill>
                <a:latin typeface="Calibri"/>
              </a:rPr>
              <a:t>Czwarty poziom konspektu</a:t>
            </a:r>
            <a:endParaRPr b="0" lang="en-US" sz="2700" spc="-1" strike="noStrike">
              <a:solidFill>
                <a:schemeClr val="dk1"/>
              </a:solidFill>
              <a:latin typeface="Calibr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Piąty poziom konspektu</a:t>
            </a:r>
            <a:endParaRPr b="0" lang="en-US" sz="2000" spc="-1" strike="noStrike">
              <a:solidFill>
                <a:schemeClr val="dk1"/>
              </a:solidFill>
              <a:latin typeface="Calibr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Szósty poziom konspektu</a:t>
            </a:r>
            <a:endParaRPr b="0" lang="en-US" sz="2000" spc="-1" strike="noStrike">
              <a:solidFill>
                <a:schemeClr val="dk1"/>
              </a:solidFill>
              <a:latin typeface="Calibr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Siódmy poziom konspektu</a:t>
            </a:r>
            <a:endParaRPr b="0" lang="en-US" sz="2000" spc="-1" strike="noStrike">
              <a:solidFill>
                <a:schemeClr val="dk1"/>
              </a:solidFill>
              <a:latin typeface="Calibri"/>
            </a:endParaRPr>
          </a:p>
        </p:txBody>
      </p:sp>
      <p:sp>
        <p:nvSpPr>
          <p:cNvPr id="9" name="PlaceHolder 3"/>
          <p:cNvSpPr>
            <a:spLocks noGrp="1"/>
          </p:cNvSpPr>
          <p:nvPr>
            <p:ph type="body"/>
          </p:nvPr>
        </p:nvSpPr>
        <p:spPr>
          <a:xfrm>
            <a:off x="4076640" y="1067760"/>
            <a:ext cx="4076280" cy="4076280"/>
          </a:xfrm>
          <a:prstGeom prst="rect">
            <a:avLst/>
          </a:prstGeom>
          <a:noFill/>
          <a:ln w="0">
            <a:noFill/>
          </a:ln>
        </p:spPr>
        <p:txBody>
          <a:bodyPr lIns="0" rIns="0" tIns="0" bIns="0" anchor="t">
            <a:normAutofit fontScale="72602"/>
          </a:bodyPr>
          <a:p>
            <a:pPr marL="432000" indent="-324000">
              <a:lnSpc>
                <a:spcPct val="90000"/>
              </a:lnSpc>
              <a:spcBef>
                <a:spcPts val="1417"/>
              </a:spcBef>
              <a:buClr>
                <a:srgbClr val="000000"/>
              </a:buClr>
              <a:buSzPct val="45000"/>
              <a:buFont typeface="Wingdings" charset="2"/>
              <a:buChar char=""/>
            </a:pPr>
            <a:r>
              <a:rPr b="0" lang="en-US" sz="4200" spc="-1" strike="noStrike">
                <a:solidFill>
                  <a:schemeClr val="dk1"/>
                </a:solidFill>
                <a:latin typeface="Calibri"/>
              </a:rPr>
              <a:t>Kliknij, aby edytować format tekstu konspektu</a:t>
            </a:r>
            <a:endParaRPr b="0" lang="en-US" sz="4200" spc="-1" strike="noStrike">
              <a:solidFill>
                <a:schemeClr val="dk1"/>
              </a:solidFill>
              <a:latin typeface="Calibri"/>
            </a:endParaRPr>
          </a:p>
          <a:p>
            <a:pPr lvl="1" marL="864000" indent="-324000">
              <a:lnSpc>
                <a:spcPct val="90000"/>
              </a:lnSpc>
              <a:spcBef>
                <a:spcPts val="1134"/>
              </a:spcBef>
              <a:buClr>
                <a:srgbClr val="000000"/>
              </a:buClr>
              <a:buSzPct val="75000"/>
              <a:buFont typeface="Symbol" charset="2"/>
              <a:buChar char=""/>
            </a:pPr>
            <a:r>
              <a:rPr b="0" lang="en-US" sz="3000" spc="-1" strike="noStrike">
                <a:solidFill>
                  <a:schemeClr val="dk1"/>
                </a:solidFill>
                <a:latin typeface="Calibri"/>
              </a:rPr>
              <a:t>Drugi poziom konspektu</a:t>
            </a:r>
            <a:endParaRPr b="0" lang="en-US" sz="3000" spc="-1" strike="noStrike">
              <a:solidFill>
                <a:schemeClr val="dk1"/>
              </a:solidFill>
              <a:latin typeface="Calibri"/>
            </a:endParaRPr>
          </a:p>
          <a:p>
            <a:pPr lvl="2" marL="1296000" indent="-288000">
              <a:lnSpc>
                <a:spcPct val="90000"/>
              </a:lnSpc>
              <a:spcBef>
                <a:spcPts val="850"/>
              </a:spcBef>
              <a:buClr>
                <a:srgbClr val="000000"/>
              </a:buClr>
              <a:buSzPct val="45000"/>
              <a:buFont typeface="Wingdings" charset="2"/>
              <a:buChar char=""/>
            </a:pPr>
            <a:r>
              <a:rPr b="0" lang="en-US" sz="2700" spc="-1" strike="noStrike">
                <a:solidFill>
                  <a:schemeClr val="dk1"/>
                </a:solidFill>
                <a:latin typeface="Calibri"/>
              </a:rPr>
              <a:t>Trzeci poziom konspektu</a:t>
            </a:r>
            <a:endParaRPr b="0" lang="en-US" sz="2700" spc="-1" strike="noStrike">
              <a:solidFill>
                <a:schemeClr val="dk1"/>
              </a:solidFill>
              <a:latin typeface="Calibri"/>
            </a:endParaRPr>
          </a:p>
          <a:p>
            <a:pPr lvl="3" marL="1728000" indent="-216000">
              <a:lnSpc>
                <a:spcPct val="90000"/>
              </a:lnSpc>
              <a:spcBef>
                <a:spcPts val="567"/>
              </a:spcBef>
              <a:buClr>
                <a:srgbClr val="000000"/>
              </a:buClr>
              <a:buSzPct val="75000"/>
              <a:buFont typeface="Symbol" charset="2"/>
              <a:buChar char=""/>
            </a:pPr>
            <a:r>
              <a:rPr b="0" lang="en-US" sz="2700" spc="-1" strike="noStrike">
                <a:solidFill>
                  <a:schemeClr val="dk1"/>
                </a:solidFill>
                <a:latin typeface="Calibri"/>
              </a:rPr>
              <a:t>Czwarty poziom konspektu</a:t>
            </a:r>
            <a:endParaRPr b="0" lang="en-US" sz="2700" spc="-1" strike="noStrike">
              <a:solidFill>
                <a:schemeClr val="dk1"/>
              </a:solidFill>
              <a:latin typeface="Calibr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Piąty poziom konspektu</a:t>
            </a:r>
            <a:endParaRPr b="0" lang="en-US" sz="2000" spc="-1" strike="noStrike">
              <a:solidFill>
                <a:schemeClr val="dk1"/>
              </a:solidFill>
              <a:latin typeface="Calibr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Szósty poziom konspektu</a:t>
            </a:r>
            <a:endParaRPr b="0" lang="en-US" sz="2000" spc="-1" strike="noStrike">
              <a:solidFill>
                <a:schemeClr val="dk1"/>
              </a:solidFill>
              <a:latin typeface="Calibr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Siódmy poziom konspektu</a:t>
            </a:r>
            <a:endParaRPr b="0" lang="en-US" sz="2000" spc="-1" strike="noStrike">
              <a:solidFill>
                <a:schemeClr val="dk1"/>
              </a:solidFill>
              <a:latin typeface="Calibri"/>
            </a:endParaRPr>
          </a:p>
        </p:txBody>
      </p:sp>
      <p:sp>
        <p:nvSpPr>
          <p:cNvPr id="10" name="PlaceHolder 4"/>
          <p:cNvSpPr>
            <a:spLocks noGrp="1"/>
          </p:cNvSpPr>
          <p:nvPr>
            <p:ph type="body"/>
          </p:nvPr>
        </p:nvSpPr>
        <p:spPr>
          <a:xfrm>
            <a:off x="0" y="5075280"/>
            <a:ext cx="4076280" cy="4076280"/>
          </a:xfrm>
          <a:prstGeom prst="rect">
            <a:avLst/>
          </a:prstGeom>
          <a:noFill/>
          <a:ln w="0">
            <a:noFill/>
          </a:ln>
        </p:spPr>
        <p:txBody>
          <a:bodyPr lIns="0" rIns="0" tIns="0" bIns="0" anchor="t">
            <a:normAutofit fontScale="72602"/>
          </a:bodyPr>
          <a:p>
            <a:pPr marL="432000" indent="-324000">
              <a:lnSpc>
                <a:spcPct val="90000"/>
              </a:lnSpc>
              <a:spcBef>
                <a:spcPts val="1417"/>
              </a:spcBef>
              <a:buClr>
                <a:srgbClr val="000000"/>
              </a:buClr>
              <a:buSzPct val="45000"/>
              <a:buFont typeface="Wingdings" charset="2"/>
              <a:buChar char=""/>
            </a:pPr>
            <a:r>
              <a:rPr b="0" lang="en-US" sz="4200" spc="-1" strike="noStrike">
                <a:solidFill>
                  <a:schemeClr val="dk1"/>
                </a:solidFill>
                <a:latin typeface="Calibri"/>
              </a:rPr>
              <a:t>Kliknij, aby edytować format tekstu konspektu</a:t>
            </a:r>
            <a:endParaRPr b="0" lang="en-US" sz="4200" spc="-1" strike="noStrike">
              <a:solidFill>
                <a:schemeClr val="dk1"/>
              </a:solidFill>
              <a:latin typeface="Calibri"/>
            </a:endParaRPr>
          </a:p>
          <a:p>
            <a:pPr lvl="1" marL="864000" indent="-324000">
              <a:lnSpc>
                <a:spcPct val="90000"/>
              </a:lnSpc>
              <a:spcBef>
                <a:spcPts val="1134"/>
              </a:spcBef>
              <a:buClr>
                <a:srgbClr val="000000"/>
              </a:buClr>
              <a:buSzPct val="75000"/>
              <a:buFont typeface="Symbol" charset="2"/>
              <a:buChar char=""/>
            </a:pPr>
            <a:r>
              <a:rPr b="0" lang="en-US" sz="3000" spc="-1" strike="noStrike">
                <a:solidFill>
                  <a:schemeClr val="dk1"/>
                </a:solidFill>
                <a:latin typeface="Calibri"/>
              </a:rPr>
              <a:t>Drugi poziom konspektu</a:t>
            </a:r>
            <a:endParaRPr b="0" lang="en-US" sz="3000" spc="-1" strike="noStrike">
              <a:solidFill>
                <a:schemeClr val="dk1"/>
              </a:solidFill>
              <a:latin typeface="Calibri"/>
            </a:endParaRPr>
          </a:p>
          <a:p>
            <a:pPr lvl="2" marL="1296000" indent="-288000">
              <a:lnSpc>
                <a:spcPct val="90000"/>
              </a:lnSpc>
              <a:spcBef>
                <a:spcPts val="850"/>
              </a:spcBef>
              <a:buClr>
                <a:srgbClr val="000000"/>
              </a:buClr>
              <a:buSzPct val="45000"/>
              <a:buFont typeface="Wingdings" charset="2"/>
              <a:buChar char=""/>
            </a:pPr>
            <a:r>
              <a:rPr b="0" lang="en-US" sz="2700" spc="-1" strike="noStrike">
                <a:solidFill>
                  <a:schemeClr val="dk1"/>
                </a:solidFill>
                <a:latin typeface="Calibri"/>
              </a:rPr>
              <a:t>Trzeci poziom konspektu</a:t>
            </a:r>
            <a:endParaRPr b="0" lang="en-US" sz="2700" spc="-1" strike="noStrike">
              <a:solidFill>
                <a:schemeClr val="dk1"/>
              </a:solidFill>
              <a:latin typeface="Calibri"/>
            </a:endParaRPr>
          </a:p>
          <a:p>
            <a:pPr lvl="3" marL="1728000" indent="-216000">
              <a:lnSpc>
                <a:spcPct val="90000"/>
              </a:lnSpc>
              <a:spcBef>
                <a:spcPts val="567"/>
              </a:spcBef>
              <a:buClr>
                <a:srgbClr val="000000"/>
              </a:buClr>
              <a:buSzPct val="75000"/>
              <a:buFont typeface="Symbol" charset="2"/>
              <a:buChar char=""/>
            </a:pPr>
            <a:r>
              <a:rPr b="0" lang="en-US" sz="2700" spc="-1" strike="noStrike">
                <a:solidFill>
                  <a:schemeClr val="dk1"/>
                </a:solidFill>
                <a:latin typeface="Calibri"/>
              </a:rPr>
              <a:t>Czwarty poziom konspektu</a:t>
            </a:r>
            <a:endParaRPr b="0" lang="en-US" sz="2700" spc="-1" strike="noStrike">
              <a:solidFill>
                <a:schemeClr val="dk1"/>
              </a:solidFill>
              <a:latin typeface="Calibr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Piąty poziom konspektu</a:t>
            </a:r>
            <a:endParaRPr b="0" lang="en-US" sz="2000" spc="-1" strike="noStrike">
              <a:solidFill>
                <a:schemeClr val="dk1"/>
              </a:solidFill>
              <a:latin typeface="Calibr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Szósty poziom konspektu</a:t>
            </a:r>
            <a:endParaRPr b="0" lang="en-US" sz="2000" spc="-1" strike="noStrike">
              <a:solidFill>
                <a:schemeClr val="dk1"/>
              </a:solidFill>
              <a:latin typeface="Calibr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Siódmy poziom konspektu</a:t>
            </a:r>
            <a:endParaRPr b="0" lang="en-US" sz="2000" spc="-1" strike="noStrike">
              <a:solidFill>
                <a:schemeClr val="dk1"/>
              </a:solidFill>
              <a:latin typeface="Calibri"/>
            </a:endParaRPr>
          </a:p>
        </p:txBody>
      </p:sp>
      <p:cxnSp>
        <p:nvCxnSpPr>
          <p:cNvPr id="11" name="Łącznik prosty 1"/>
          <p:cNvCxnSpPr/>
          <p:nvPr/>
        </p:nvCxnSpPr>
        <p:spPr>
          <a:xfrm flipH="1">
            <a:off x="6675120" y="9781920"/>
            <a:ext cx="11613240" cy="360"/>
          </a:xfrm>
          <a:prstGeom prst="straightConnector1">
            <a:avLst/>
          </a:prstGeom>
          <a:ln w="9360">
            <a:solidFill>
              <a:schemeClr val="accent6">
                <a:lumMod val="5000"/>
                <a:lumOff val="95000"/>
              </a:schemeClr>
            </a:solidFill>
            <a:miter/>
          </a:ln>
        </p:spPr>
      </p:cxnSp>
      <p:sp>
        <p:nvSpPr>
          <p:cNvPr id="12" name="PlaceHolder 5"/>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r>
              <a:rPr b="0" lang="en-US" sz="6600" spc="-1" strike="noStrike">
                <a:solidFill>
                  <a:schemeClr val="dk1"/>
                </a:solidFill>
                <a:latin typeface="Calibri"/>
              </a:rPr>
              <a:t>Kliknij, aby edytować format tekstu tytułu</a:t>
            </a:r>
            <a:endParaRPr b="0" lang="en-US" sz="6600" spc="-1" strike="noStrike">
              <a:solidFill>
                <a:schemeClr val="dk1"/>
              </a:solidFill>
              <a:latin typeface="Calibri"/>
            </a:endParaRPr>
          </a:p>
        </p:txBody>
      </p:sp>
    </p:spTree>
  </p:cSld>
  <p:clrMap bg1="lt1" bg2="lt2" tx1="dk1" tx2="dk2" accent1="accent1" accent2="accent2" accent3="accent3" accent4="accent4" accent5="accent5" accent6="accent6" hlink="hlink" folHlink="folHlink"/>
  <p:sldLayoutIdLst>
    <p:sldLayoutId id="2147483652"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2"/>
        </a:solidFill>
      </p:bgPr>
    </p:bg>
    <p:spTree>
      <p:nvGrpSpPr>
        <p:cNvPr id="1" name=""/>
        <p:cNvGrpSpPr/>
        <p:nvPr/>
      </p:nvGrpSpPr>
      <p:grpSpPr>
        <a:xfrm>
          <a:off x="0" y="0"/>
          <a:ext cx="0" cy="0"/>
          <a:chOff x="0" y="0"/>
          <a:chExt cx="0" cy="0"/>
        </a:xfrm>
      </p:grpSpPr>
      <p:sp>
        <p:nvSpPr>
          <p:cNvPr id="15" name="PlaceHolder 1"/>
          <p:cNvSpPr>
            <a:spLocks noGrp="1"/>
          </p:cNvSpPr>
          <p:nvPr>
            <p:ph type="body"/>
          </p:nvPr>
        </p:nvSpPr>
        <p:spPr>
          <a:xfrm>
            <a:off x="8259840" y="0"/>
            <a:ext cx="8379360" cy="4562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n-US" sz="4200" spc="-1" strike="noStrike">
                <a:solidFill>
                  <a:schemeClr val="dk1"/>
                </a:solidFill>
                <a:latin typeface="Calibri"/>
              </a:rPr>
              <a:t>Kliknij, aby edytować format tekstu konspektu</a:t>
            </a:r>
            <a:endParaRPr b="0" lang="en-US" sz="4200" spc="-1" strike="noStrike">
              <a:solidFill>
                <a:schemeClr val="dk1"/>
              </a:solidFill>
              <a:latin typeface="Calibri"/>
            </a:endParaRPr>
          </a:p>
          <a:p>
            <a:pPr lvl="1" marL="864000" indent="-324000">
              <a:lnSpc>
                <a:spcPct val="90000"/>
              </a:lnSpc>
              <a:spcBef>
                <a:spcPts val="1134"/>
              </a:spcBef>
              <a:buClr>
                <a:srgbClr val="000000"/>
              </a:buClr>
              <a:buSzPct val="75000"/>
              <a:buFont typeface="Symbol" charset="2"/>
              <a:buChar char=""/>
            </a:pPr>
            <a:r>
              <a:rPr b="0" lang="en-US" sz="3000" spc="-1" strike="noStrike">
                <a:solidFill>
                  <a:schemeClr val="dk1"/>
                </a:solidFill>
                <a:latin typeface="Calibri"/>
              </a:rPr>
              <a:t>Drugi poziom konspektu</a:t>
            </a:r>
            <a:endParaRPr b="0" lang="en-US" sz="3000" spc="-1" strike="noStrike">
              <a:solidFill>
                <a:schemeClr val="dk1"/>
              </a:solidFill>
              <a:latin typeface="Calibri"/>
            </a:endParaRPr>
          </a:p>
          <a:p>
            <a:pPr lvl="2" marL="1296000" indent="-288000">
              <a:lnSpc>
                <a:spcPct val="90000"/>
              </a:lnSpc>
              <a:spcBef>
                <a:spcPts val="850"/>
              </a:spcBef>
              <a:buClr>
                <a:srgbClr val="000000"/>
              </a:buClr>
              <a:buSzPct val="45000"/>
              <a:buFont typeface="Wingdings" charset="2"/>
              <a:buChar char=""/>
            </a:pPr>
            <a:r>
              <a:rPr b="0" lang="en-US" sz="2700" spc="-1" strike="noStrike">
                <a:solidFill>
                  <a:schemeClr val="dk1"/>
                </a:solidFill>
                <a:latin typeface="Calibri"/>
              </a:rPr>
              <a:t>Trzeci poziom konspektu</a:t>
            </a:r>
            <a:endParaRPr b="0" lang="en-US" sz="2700" spc="-1" strike="noStrike">
              <a:solidFill>
                <a:schemeClr val="dk1"/>
              </a:solidFill>
              <a:latin typeface="Calibri"/>
            </a:endParaRPr>
          </a:p>
          <a:p>
            <a:pPr lvl="3" marL="1728000" indent="-216000">
              <a:lnSpc>
                <a:spcPct val="90000"/>
              </a:lnSpc>
              <a:spcBef>
                <a:spcPts val="567"/>
              </a:spcBef>
              <a:buClr>
                <a:srgbClr val="000000"/>
              </a:buClr>
              <a:buSzPct val="75000"/>
              <a:buFont typeface="Symbol" charset="2"/>
              <a:buChar char=""/>
            </a:pPr>
            <a:r>
              <a:rPr b="0" lang="en-US" sz="2700" spc="-1" strike="noStrike">
                <a:solidFill>
                  <a:schemeClr val="dk1"/>
                </a:solidFill>
                <a:latin typeface="Calibri"/>
              </a:rPr>
              <a:t>Czwarty poziom konspektu</a:t>
            </a:r>
            <a:endParaRPr b="0" lang="en-US" sz="2700" spc="-1" strike="noStrike">
              <a:solidFill>
                <a:schemeClr val="dk1"/>
              </a:solidFill>
              <a:latin typeface="Calibr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Piąty poziom konspektu</a:t>
            </a:r>
            <a:endParaRPr b="0" lang="en-US" sz="2000" spc="-1" strike="noStrike">
              <a:solidFill>
                <a:schemeClr val="dk1"/>
              </a:solidFill>
              <a:latin typeface="Calibr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Szósty poziom konspektu</a:t>
            </a:r>
            <a:endParaRPr b="0" lang="en-US" sz="2000" spc="-1" strike="noStrike">
              <a:solidFill>
                <a:schemeClr val="dk1"/>
              </a:solidFill>
              <a:latin typeface="Calibr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Siódmy poziom konspektu</a:t>
            </a:r>
            <a:endParaRPr b="0" lang="en-US" sz="2000" spc="-1" strike="noStrike">
              <a:solidFill>
                <a:schemeClr val="dk1"/>
              </a:solidFill>
              <a:latin typeface="Calibri"/>
            </a:endParaRPr>
          </a:p>
        </p:txBody>
      </p:sp>
      <p:sp>
        <p:nvSpPr>
          <p:cNvPr id="16" name="PlaceHolder 2"/>
          <p:cNvSpPr>
            <a:spLocks noGrp="1"/>
          </p:cNvSpPr>
          <p:nvPr>
            <p:ph type="body"/>
          </p:nvPr>
        </p:nvSpPr>
        <p:spPr>
          <a:xfrm>
            <a:off x="1648800" y="0"/>
            <a:ext cx="8337960" cy="568440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n-US" sz="4200" spc="-1" strike="noStrike">
                <a:solidFill>
                  <a:schemeClr val="dk1"/>
                </a:solidFill>
                <a:latin typeface="Calibri"/>
              </a:rPr>
              <a:t>Kliknij, aby edytować format tekstu konspektu</a:t>
            </a:r>
            <a:endParaRPr b="0" lang="en-US" sz="4200" spc="-1" strike="noStrike">
              <a:solidFill>
                <a:schemeClr val="dk1"/>
              </a:solidFill>
              <a:latin typeface="Calibri"/>
            </a:endParaRPr>
          </a:p>
          <a:p>
            <a:pPr lvl="1" marL="864000" indent="-324000">
              <a:lnSpc>
                <a:spcPct val="90000"/>
              </a:lnSpc>
              <a:spcBef>
                <a:spcPts val="1134"/>
              </a:spcBef>
              <a:buClr>
                <a:srgbClr val="000000"/>
              </a:buClr>
              <a:buSzPct val="75000"/>
              <a:buFont typeface="Symbol" charset="2"/>
              <a:buChar char=""/>
            </a:pPr>
            <a:r>
              <a:rPr b="0" lang="en-US" sz="3000" spc="-1" strike="noStrike">
                <a:solidFill>
                  <a:schemeClr val="dk1"/>
                </a:solidFill>
                <a:latin typeface="Calibri"/>
              </a:rPr>
              <a:t>Drugi poziom konspektu</a:t>
            </a:r>
            <a:endParaRPr b="0" lang="en-US" sz="3000" spc="-1" strike="noStrike">
              <a:solidFill>
                <a:schemeClr val="dk1"/>
              </a:solidFill>
              <a:latin typeface="Calibri"/>
            </a:endParaRPr>
          </a:p>
          <a:p>
            <a:pPr lvl="2" marL="1296000" indent="-288000">
              <a:lnSpc>
                <a:spcPct val="90000"/>
              </a:lnSpc>
              <a:spcBef>
                <a:spcPts val="850"/>
              </a:spcBef>
              <a:buClr>
                <a:srgbClr val="000000"/>
              </a:buClr>
              <a:buSzPct val="45000"/>
              <a:buFont typeface="Wingdings" charset="2"/>
              <a:buChar char=""/>
            </a:pPr>
            <a:r>
              <a:rPr b="0" lang="en-US" sz="2700" spc="-1" strike="noStrike">
                <a:solidFill>
                  <a:schemeClr val="dk1"/>
                </a:solidFill>
                <a:latin typeface="Calibri"/>
              </a:rPr>
              <a:t>Trzeci poziom konspektu</a:t>
            </a:r>
            <a:endParaRPr b="0" lang="en-US" sz="2700" spc="-1" strike="noStrike">
              <a:solidFill>
                <a:schemeClr val="dk1"/>
              </a:solidFill>
              <a:latin typeface="Calibri"/>
            </a:endParaRPr>
          </a:p>
          <a:p>
            <a:pPr lvl="3" marL="1728000" indent="-216000">
              <a:lnSpc>
                <a:spcPct val="90000"/>
              </a:lnSpc>
              <a:spcBef>
                <a:spcPts val="567"/>
              </a:spcBef>
              <a:buClr>
                <a:srgbClr val="000000"/>
              </a:buClr>
              <a:buSzPct val="75000"/>
              <a:buFont typeface="Symbol" charset="2"/>
              <a:buChar char=""/>
            </a:pPr>
            <a:r>
              <a:rPr b="0" lang="en-US" sz="2700" spc="-1" strike="noStrike">
                <a:solidFill>
                  <a:schemeClr val="dk1"/>
                </a:solidFill>
                <a:latin typeface="Calibri"/>
              </a:rPr>
              <a:t>Czwarty poziom konspektu</a:t>
            </a:r>
            <a:endParaRPr b="0" lang="en-US" sz="2700" spc="-1" strike="noStrike">
              <a:solidFill>
                <a:schemeClr val="dk1"/>
              </a:solidFill>
              <a:latin typeface="Calibr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Piąty poziom konspektu</a:t>
            </a:r>
            <a:endParaRPr b="0" lang="en-US" sz="2000" spc="-1" strike="noStrike">
              <a:solidFill>
                <a:schemeClr val="dk1"/>
              </a:solidFill>
              <a:latin typeface="Calibr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Szósty poziom konspektu</a:t>
            </a:r>
            <a:endParaRPr b="0" lang="en-US" sz="2000" spc="-1" strike="noStrike">
              <a:solidFill>
                <a:schemeClr val="dk1"/>
              </a:solidFill>
              <a:latin typeface="Calibr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Siódmy poziom konspektu</a:t>
            </a:r>
            <a:endParaRPr b="0" lang="en-US" sz="2000" spc="-1" strike="noStrike">
              <a:solidFill>
                <a:schemeClr val="dk1"/>
              </a:solidFill>
              <a:latin typeface="Calibri"/>
            </a:endParaRPr>
          </a:p>
        </p:txBody>
      </p:sp>
      <p:cxnSp>
        <p:nvCxnSpPr>
          <p:cNvPr id="17" name="Łącznik prosty 1"/>
          <p:cNvCxnSpPr/>
          <p:nvPr/>
        </p:nvCxnSpPr>
        <p:spPr>
          <a:xfrm flipH="1">
            <a:off x="6675120" y="9781920"/>
            <a:ext cx="11613240" cy="360"/>
          </a:xfrm>
          <a:prstGeom prst="straightConnector1">
            <a:avLst/>
          </a:prstGeom>
          <a:ln w="9360">
            <a:solidFill>
              <a:schemeClr val="accent6">
                <a:lumMod val="5000"/>
                <a:lumOff val="95000"/>
              </a:schemeClr>
            </a:solidFill>
            <a:miter/>
          </a:ln>
        </p:spPr>
      </p:cxnSp>
      <p:grpSp>
        <p:nvGrpSpPr>
          <p:cNvPr id="18" name="Grupa 3"/>
          <p:cNvGrpSpPr/>
          <p:nvPr/>
        </p:nvGrpSpPr>
        <p:grpSpPr>
          <a:xfrm>
            <a:off x="6545520" y="9781920"/>
            <a:ext cx="11742480" cy="441000"/>
            <a:chOff x="6545520" y="9781920"/>
            <a:chExt cx="11742480" cy="441000"/>
          </a:xfrm>
        </p:grpSpPr>
        <p:sp>
          <p:nvSpPr>
            <p:cNvPr id="19" name="pole tekstowe 4"/>
            <p:cNvSpPr/>
            <p:nvPr/>
          </p:nvSpPr>
          <p:spPr>
            <a:xfrm>
              <a:off x="6545520" y="9858240"/>
              <a:ext cx="11612520" cy="364680"/>
            </a:xfrm>
            <a:prstGeom prst="rect">
              <a:avLst/>
            </a:prstGeom>
            <a:noFill/>
            <a:ln w="0">
              <a:noFill/>
            </a:ln>
          </p:spPr>
          <p:style>
            <a:lnRef idx="0"/>
            <a:fillRef idx="0"/>
            <a:effectRef idx="0"/>
            <a:fontRef idx="minor"/>
          </p:style>
          <p:txBody>
            <a:bodyPr lIns="90000" rIns="90000" tIns="45000" bIns="45000" anchor="t">
              <a:spAutoFit/>
            </a:bodyPr>
            <a:p>
              <a:pPr algn="r">
                <a:lnSpc>
                  <a:spcPct val="100000"/>
                </a:lnSpc>
              </a:pPr>
              <a:r>
                <a:rPr b="0" lang="pl-PL" sz="1800" spc="-1" strike="noStrike">
                  <a:solidFill>
                    <a:schemeClr val="lt1"/>
                  </a:solidFill>
                  <a:latin typeface="Montserrat"/>
                  <a:ea typeface="Roboto Black"/>
                </a:rPr>
                <a:t>IAG/IAGA Joint Scientific Assembly  </a:t>
              </a:r>
              <a:r>
                <a:rPr b="0" lang="pl-PL" sz="1800" spc="-1" strike="noStrike">
                  <a:solidFill>
                    <a:schemeClr val="lt1">
                      <a:lumMod val="75000"/>
                    </a:schemeClr>
                  </a:solidFill>
                  <a:latin typeface="Montserrat ExtraLight"/>
                  <a:ea typeface="Roboto Light"/>
                </a:rPr>
                <a:t>||</a:t>
              </a:r>
              <a:r>
                <a:rPr b="0" lang="pl-PL" sz="1800" spc="-1" strike="noStrike">
                  <a:solidFill>
                    <a:schemeClr val="lt1"/>
                  </a:solidFill>
                  <a:latin typeface="Montserrat"/>
                  <a:ea typeface="Roboto Black"/>
                </a:rPr>
                <a:t>  </a:t>
              </a:r>
              <a:r>
                <a:rPr b="0" lang="pl-PL" sz="1800" spc="-1" strike="noStrike">
                  <a:solidFill>
                    <a:schemeClr val="lt1">
                      <a:lumMod val="75000"/>
                    </a:schemeClr>
                  </a:solidFill>
                  <a:latin typeface="Montserrat ExtraLight"/>
                  <a:ea typeface="Roboto Light"/>
                </a:rPr>
                <a:t>19</a:t>
              </a:r>
              <a:r>
                <a:rPr b="0" lang="en-US" sz="1800" spc="-1" strike="noStrike">
                  <a:solidFill>
                    <a:schemeClr val="lt1">
                      <a:lumMod val="75000"/>
                    </a:schemeClr>
                  </a:solidFill>
                  <a:latin typeface="Montserrat ExtraLight"/>
                  <a:ea typeface="Roboto Light"/>
                </a:rPr>
                <a:t>– </a:t>
              </a:r>
              <a:r>
                <a:rPr b="0" lang="pl-PL" sz="1800" spc="-1" strike="noStrike">
                  <a:solidFill>
                    <a:schemeClr val="lt1">
                      <a:lumMod val="75000"/>
                    </a:schemeClr>
                  </a:solidFill>
                  <a:latin typeface="Montserrat ExtraLight"/>
                  <a:ea typeface="Roboto Light"/>
                </a:rPr>
                <a:t>24 </a:t>
              </a:r>
              <a:r>
                <a:rPr b="0" lang="en-US" sz="1800" spc="-1" strike="noStrike">
                  <a:solidFill>
                    <a:schemeClr val="lt1">
                      <a:lumMod val="75000"/>
                    </a:schemeClr>
                  </a:solidFill>
                  <a:latin typeface="Montserrat ExtraLight"/>
                  <a:ea typeface="Roboto Light"/>
                </a:rPr>
                <a:t>August, 2029</a:t>
              </a:r>
              <a:r>
                <a:rPr b="0" lang="pl-PL" sz="1800" spc="-1" strike="noStrike">
                  <a:solidFill>
                    <a:schemeClr val="lt1"/>
                  </a:solidFill>
                  <a:latin typeface="Montserrat"/>
                  <a:ea typeface="Roboto Black"/>
                </a:rPr>
                <a:t> </a:t>
              </a:r>
              <a:r>
                <a:rPr b="0" lang="pl-PL" sz="1800" spc="-1" strike="noStrike">
                  <a:solidFill>
                    <a:schemeClr val="lt1">
                      <a:lumMod val="75000"/>
                    </a:schemeClr>
                  </a:solidFill>
                  <a:latin typeface="Montserrat ExtraLight"/>
                  <a:ea typeface="Roboto Light"/>
                </a:rPr>
                <a:t>||</a:t>
              </a:r>
              <a:r>
                <a:rPr b="0" lang="pl-PL" sz="1800" spc="-1" strike="noStrike">
                  <a:solidFill>
                    <a:schemeClr val="lt1"/>
                  </a:solidFill>
                  <a:latin typeface="Montserrat"/>
                  <a:ea typeface="Roboto Black"/>
                </a:rPr>
                <a:t> </a:t>
              </a:r>
              <a:r>
                <a:rPr b="0" lang="en-US" sz="1800" spc="-1" strike="noStrike">
                  <a:solidFill>
                    <a:schemeClr val="lt1">
                      <a:lumMod val="75000"/>
                    </a:schemeClr>
                  </a:solidFill>
                  <a:latin typeface="Montserrat ExtraLight"/>
                  <a:ea typeface="Roboto Light"/>
                </a:rPr>
                <a:t>University of Warsaw, Warsaw, Poland</a:t>
              </a:r>
              <a:endParaRPr b="0" lang="pl-PL" sz="1800" spc="-1" strike="noStrike">
                <a:solidFill>
                  <a:srgbClr val="000000"/>
                </a:solidFill>
                <a:latin typeface="Arial"/>
              </a:endParaRPr>
            </a:p>
          </p:txBody>
        </p:sp>
        <p:cxnSp>
          <p:nvCxnSpPr>
            <p:cNvPr id="20" name="Łącznik prosty 9"/>
            <p:cNvCxnSpPr/>
            <p:nvPr/>
          </p:nvCxnSpPr>
          <p:spPr>
            <a:xfrm flipH="1">
              <a:off x="6675120" y="9781920"/>
              <a:ext cx="11613240" cy="360"/>
            </a:xfrm>
            <a:prstGeom prst="straightConnector1">
              <a:avLst/>
            </a:prstGeom>
            <a:ln w="9360">
              <a:solidFill>
                <a:schemeClr val="accent6">
                  <a:lumMod val="5000"/>
                  <a:lumOff val="95000"/>
                </a:schemeClr>
              </a:solidFill>
              <a:miter/>
            </a:ln>
          </p:spPr>
        </p:cxnSp>
      </p:grpSp>
      <p:sp>
        <p:nvSpPr>
          <p:cNvPr id="21" name="PlaceHolder 3"/>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r>
              <a:rPr b="0" lang="en-US" sz="6600" spc="-1" strike="noStrike">
                <a:solidFill>
                  <a:schemeClr val="dk1"/>
                </a:solidFill>
                <a:latin typeface="Calibri"/>
              </a:rPr>
              <a:t>Kliknij, aby edytować format tekstu tytułu</a:t>
            </a:r>
            <a:endParaRPr b="0" lang="en-US" sz="6600" spc="-1" strike="noStrike">
              <a:solidFill>
                <a:schemeClr val="dk1"/>
              </a:solidFill>
              <a:latin typeface="Calibri"/>
            </a:endParaRPr>
          </a:p>
        </p:txBody>
      </p:sp>
    </p:spTree>
  </p:cSld>
  <p:clrMap bg1="lt1" bg2="lt2" tx1="dk1" tx2="dk2" accent1="accent1" accent2="accent2" accent3="accent3" accent4="accent4" accent5="accent5" accent6="accent6" hlink="hlink" folHlink="folHlink"/>
  <p:sldLayoutIdLst>
    <p:sldLayoutId id="2147483654"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2"/>
        </a:solidFill>
      </p:bgPr>
    </p:bg>
    <p:spTree>
      <p:nvGrpSpPr>
        <p:cNvPr id="1" name=""/>
        <p:cNvGrpSpPr/>
        <p:nvPr/>
      </p:nvGrpSpPr>
      <p:grpSpPr>
        <a:xfrm>
          <a:off x="0" y="0"/>
          <a:ext cx="0" cy="0"/>
          <a:chOff x="0" y="0"/>
          <a:chExt cx="0" cy="0"/>
        </a:xfrm>
      </p:grpSpPr>
      <p:sp>
        <p:nvSpPr>
          <p:cNvPr id="22" name="PlaceHolder 1"/>
          <p:cNvSpPr>
            <a:spLocks noGrp="1"/>
          </p:cNvSpPr>
          <p:nvPr>
            <p:ph type="body"/>
          </p:nvPr>
        </p:nvSpPr>
        <p:spPr>
          <a:xfrm>
            <a:off x="0" y="0"/>
            <a:ext cx="6210000" cy="102880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n-US" sz="4200" spc="-1" strike="noStrike">
                <a:solidFill>
                  <a:schemeClr val="dk1"/>
                </a:solidFill>
                <a:latin typeface="Calibri"/>
              </a:rPr>
              <a:t>Kliknij, aby edytować format tekstu konspektu</a:t>
            </a:r>
            <a:endParaRPr b="0" lang="en-US" sz="4200" spc="-1" strike="noStrike">
              <a:solidFill>
                <a:schemeClr val="dk1"/>
              </a:solidFill>
              <a:latin typeface="Calibri"/>
            </a:endParaRPr>
          </a:p>
          <a:p>
            <a:pPr lvl="1" marL="864000" indent="-324000">
              <a:lnSpc>
                <a:spcPct val="90000"/>
              </a:lnSpc>
              <a:spcBef>
                <a:spcPts val="1134"/>
              </a:spcBef>
              <a:buClr>
                <a:srgbClr val="000000"/>
              </a:buClr>
              <a:buSzPct val="75000"/>
              <a:buFont typeface="Symbol" charset="2"/>
              <a:buChar char=""/>
            </a:pPr>
            <a:r>
              <a:rPr b="0" lang="en-US" sz="3000" spc="-1" strike="noStrike">
                <a:solidFill>
                  <a:schemeClr val="dk1"/>
                </a:solidFill>
                <a:latin typeface="Calibri"/>
              </a:rPr>
              <a:t>Drugi poziom konspektu</a:t>
            </a:r>
            <a:endParaRPr b="0" lang="en-US" sz="3000" spc="-1" strike="noStrike">
              <a:solidFill>
                <a:schemeClr val="dk1"/>
              </a:solidFill>
              <a:latin typeface="Calibri"/>
            </a:endParaRPr>
          </a:p>
          <a:p>
            <a:pPr lvl="2" marL="1296000" indent="-288000">
              <a:lnSpc>
                <a:spcPct val="90000"/>
              </a:lnSpc>
              <a:spcBef>
                <a:spcPts val="850"/>
              </a:spcBef>
              <a:buClr>
                <a:srgbClr val="000000"/>
              </a:buClr>
              <a:buSzPct val="45000"/>
              <a:buFont typeface="Wingdings" charset="2"/>
              <a:buChar char=""/>
            </a:pPr>
            <a:r>
              <a:rPr b="0" lang="en-US" sz="2700" spc="-1" strike="noStrike">
                <a:solidFill>
                  <a:schemeClr val="dk1"/>
                </a:solidFill>
                <a:latin typeface="Calibri"/>
              </a:rPr>
              <a:t>Trzeci poziom konspektu</a:t>
            </a:r>
            <a:endParaRPr b="0" lang="en-US" sz="2700" spc="-1" strike="noStrike">
              <a:solidFill>
                <a:schemeClr val="dk1"/>
              </a:solidFill>
              <a:latin typeface="Calibri"/>
            </a:endParaRPr>
          </a:p>
          <a:p>
            <a:pPr lvl="3" marL="1728000" indent="-216000">
              <a:lnSpc>
                <a:spcPct val="90000"/>
              </a:lnSpc>
              <a:spcBef>
                <a:spcPts val="567"/>
              </a:spcBef>
              <a:buClr>
                <a:srgbClr val="000000"/>
              </a:buClr>
              <a:buSzPct val="75000"/>
              <a:buFont typeface="Symbol" charset="2"/>
              <a:buChar char=""/>
            </a:pPr>
            <a:r>
              <a:rPr b="0" lang="en-US" sz="2700" spc="-1" strike="noStrike">
                <a:solidFill>
                  <a:schemeClr val="dk1"/>
                </a:solidFill>
                <a:latin typeface="Calibri"/>
              </a:rPr>
              <a:t>Czwarty poziom konspektu</a:t>
            </a:r>
            <a:endParaRPr b="0" lang="en-US" sz="2700" spc="-1" strike="noStrike">
              <a:solidFill>
                <a:schemeClr val="dk1"/>
              </a:solidFill>
              <a:latin typeface="Calibr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Piąty poziom konspektu</a:t>
            </a:r>
            <a:endParaRPr b="0" lang="en-US" sz="2000" spc="-1" strike="noStrike">
              <a:solidFill>
                <a:schemeClr val="dk1"/>
              </a:solidFill>
              <a:latin typeface="Calibr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Szósty poziom konspektu</a:t>
            </a:r>
            <a:endParaRPr b="0" lang="en-US" sz="2000" spc="-1" strike="noStrike">
              <a:solidFill>
                <a:schemeClr val="dk1"/>
              </a:solidFill>
              <a:latin typeface="Calibr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Siódmy poziom konspektu</a:t>
            </a:r>
            <a:endParaRPr b="0" lang="en-US" sz="2000" spc="-1" strike="noStrike">
              <a:solidFill>
                <a:schemeClr val="dk1"/>
              </a:solidFill>
              <a:latin typeface="Calibri"/>
            </a:endParaRPr>
          </a:p>
        </p:txBody>
      </p:sp>
      <p:cxnSp>
        <p:nvCxnSpPr>
          <p:cNvPr id="23" name="Łącznik prosty 2"/>
          <p:cNvCxnSpPr/>
          <p:nvPr/>
        </p:nvCxnSpPr>
        <p:spPr>
          <a:xfrm flipH="1">
            <a:off x="6675120" y="9781920"/>
            <a:ext cx="11613240" cy="360"/>
          </a:xfrm>
          <a:prstGeom prst="straightConnector1">
            <a:avLst/>
          </a:prstGeom>
          <a:ln w="9360">
            <a:solidFill>
              <a:schemeClr val="accent6">
                <a:lumMod val="5000"/>
                <a:lumOff val="95000"/>
              </a:schemeClr>
            </a:solidFill>
            <a:miter/>
          </a:ln>
        </p:spPr>
      </p:cxnSp>
      <p:grpSp>
        <p:nvGrpSpPr>
          <p:cNvPr id="24" name="Grupa 3"/>
          <p:cNvGrpSpPr/>
          <p:nvPr/>
        </p:nvGrpSpPr>
        <p:grpSpPr>
          <a:xfrm>
            <a:off x="6545520" y="9781920"/>
            <a:ext cx="11742480" cy="441000"/>
            <a:chOff x="6545520" y="9781920"/>
            <a:chExt cx="11742480" cy="441000"/>
          </a:xfrm>
        </p:grpSpPr>
        <p:sp>
          <p:nvSpPr>
            <p:cNvPr id="25" name="pole tekstowe 4"/>
            <p:cNvSpPr/>
            <p:nvPr/>
          </p:nvSpPr>
          <p:spPr>
            <a:xfrm>
              <a:off x="6545520" y="9858240"/>
              <a:ext cx="11612520" cy="364680"/>
            </a:xfrm>
            <a:prstGeom prst="rect">
              <a:avLst/>
            </a:prstGeom>
            <a:noFill/>
            <a:ln w="0">
              <a:noFill/>
            </a:ln>
          </p:spPr>
          <p:style>
            <a:lnRef idx="0"/>
            <a:fillRef idx="0"/>
            <a:effectRef idx="0"/>
            <a:fontRef idx="minor"/>
          </p:style>
          <p:txBody>
            <a:bodyPr lIns="90000" rIns="90000" tIns="45000" bIns="45000" anchor="t">
              <a:spAutoFit/>
            </a:bodyPr>
            <a:p>
              <a:pPr algn="r">
                <a:lnSpc>
                  <a:spcPct val="100000"/>
                </a:lnSpc>
              </a:pPr>
              <a:r>
                <a:rPr b="0" lang="pl-PL" sz="1800" spc="-1" strike="noStrike">
                  <a:solidFill>
                    <a:schemeClr val="lt1"/>
                  </a:solidFill>
                  <a:latin typeface="Montserrat"/>
                  <a:ea typeface="Roboto Black"/>
                </a:rPr>
                <a:t>IAG/IAGA Joint Scientific Assembly  </a:t>
              </a:r>
              <a:r>
                <a:rPr b="0" lang="pl-PL" sz="1800" spc="-1" strike="noStrike">
                  <a:solidFill>
                    <a:schemeClr val="lt1">
                      <a:lumMod val="75000"/>
                    </a:schemeClr>
                  </a:solidFill>
                  <a:latin typeface="Montserrat ExtraLight"/>
                  <a:ea typeface="Roboto Light"/>
                </a:rPr>
                <a:t>||</a:t>
              </a:r>
              <a:r>
                <a:rPr b="0" lang="pl-PL" sz="1800" spc="-1" strike="noStrike">
                  <a:solidFill>
                    <a:schemeClr val="lt1"/>
                  </a:solidFill>
                  <a:latin typeface="Montserrat"/>
                  <a:ea typeface="Roboto Black"/>
                </a:rPr>
                <a:t>  </a:t>
              </a:r>
              <a:r>
                <a:rPr b="0" lang="pl-PL" sz="1800" spc="-1" strike="noStrike">
                  <a:solidFill>
                    <a:schemeClr val="lt1">
                      <a:lumMod val="75000"/>
                    </a:schemeClr>
                  </a:solidFill>
                  <a:latin typeface="Montserrat ExtraLight"/>
                  <a:ea typeface="Roboto Light"/>
                </a:rPr>
                <a:t>19</a:t>
              </a:r>
              <a:r>
                <a:rPr b="0" lang="en-US" sz="1800" spc="-1" strike="noStrike">
                  <a:solidFill>
                    <a:schemeClr val="lt1">
                      <a:lumMod val="75000"/>
                    </a:schemeClr>
                  </a:solidFill>
                  <a:latin typeface="Montserrat ExtraLight"/>
                  <a:ea typeface="Roboto Light"/>
                </a:rPr>
                <a:t>– </a:t>
              </a:r>
              <a:r>
                <a:rPr b="0" lang="pl-PL" sz="1800" spc="-1" strike="noStrike">
                  <a:solidFill>
                    <a:schemeClr val="lt1">
                      <a:lumMod val="75000"/>
                    </a:schemeClr>
                  </a:solidFill>
                  <a:latin typeface="Montserrat ExtraLight"/>
                  <a:ea typeface="Roboto Light"/>
                </a:rPr>
                <a:t>24 </a:t>
              </a:r>
              <a:r>
                <a:rPr b="0" lang="en-US" sz="1800" spc="-1" strike="noStrike">
                  <a:solidFill>
                    <a:schemeClr val="lt1">
                      <a:lumMod val="75000"/>
                    </a:schemeClr>
                  </a:solidFill>
                  <a:latin typeface="Montserrat ExtraLight"/>
                  <a:ea typeface="Roboto Light"/>
                </a:rPr>
                <a:t>August, 2029</a:t>
              </a:r>
              <a:r>
                <a:rPr b="0" lang="pl-PL" sz="1800" spc="-1" strike="noStrike">
                  <a:solidFill>
                    <a:schemeClr val="lt1"/>
                  </a:solidFill>
                  <a:latin typeface="Montserrat"/>
                  <a:ea typeface="Roboto Black"/>
                </a:rPr>
                <a:t> </a:t>
              </a:r>
              <a:r>
                <a:rPr b="0" lang="pl-PL" sz="1800" spc="-1" strike="noStrike">
                  <a:solidFill>
                    <a:schemeClr val="lt1">
                      <a:lumMod val="75000"/>
                    </a:schemeClr>
                  </a:solidFill>
                  <a:latin typeface="Montserrat ExtraLight"/>
                  <a:ea typeface="Roboto Light"/>
                </a:rPr>
                <a:t>||</a:t>
              </a:r>
              <a:r>
                <a:rPr b="0" lang="pl-PL" sz="1800" spc="-1" strike="noStrike">
                  <a:solidFill>
                    <a:schemeClr val="lt1"/>
                  </a:solidFill>
                  <a:latin typeface="Montserrat"/>
                  <a:ea typeface="Roboto Black"/>
                </a:rPr>
                <a:t> </a:t>
              </a:r>
              <a:r>
                <a:rPr b="0" lang="en-US" sz="1800" spc="-1" strike="noStrike">
                  <a:solidFill>
                    <a:schemeClr val="lt1">
                      <a:lumMod val="75000"/>
                    </a:schemeClr>
                  </a:solidFill>
                  <a:latin typeface="Montserrat ExtraLight"/>
                  <a:ea typeface="Roboto Light"/>
                </a:rPr>
                <a:t>University of Warsaw, Warsaw, Poland</a:t>
              </a:r>
              <a:endParaRPr b="0" lang="pl-PL" sz="1800" spc="-1" strike="noStrike">
                <a:solidFill>
                  <a:srgbClr val="000000"/>
                </a:solidFill>
                <a:latin typeface="Arial"/>
              </a:endParaRPr>
            </a:p>
          </p:txBody>
        </p:sp>
        <p:cxnSp>
          <p:nvCxnSpPr>
            <p:cNvPr id="26" name="Łącznik prosty 5"/>
            <p:cNvCxnSpPr/>
            <p:nvPr/>
          </p:nvCxnSpPr>
          <p:spPr>
            <a:xfrm flipH="1">
              <a:off x="6675120" y="9781920"/>
              <a:ext cx="11613240" cy="360"/>
            </a:xfrm>
            <a:prstGeom prst="straightConnector1">
              <a:avLst/>
            </a:prstGeom>
            <a:ln w="9360">
              <a:solidFill>
                <a:schemeClr val="accent6">
                  <a:lumMod val="5000"/>
                  <a:lumOff val="95000"/>
                </a:schemeClr>
              </a:solidFill>
              <a:miter/>
            </a:ln>
          </p:spPr>
        </p:cxnSp>
      </p:grpSp>
      <p:sp>
        <p:nvSpPr>
          <p:cNvPr id="27" name="PlaceHolder 2"/>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r>
              <a:rPr b="0" lang="en-US" sz="6600" spc="-1" strike="noStrike">
                <a:solidFill>
                  <a:schemeClr val="dk1"/>
                </a:solidFill>
                <a:latin typeface="Calibri"/>
              </a:rPr>
              <a:t>Kliknij, aby edytować format tekstu tytułu</a:t>
            </a:r>
            <a:endParaRPr b="0" lang="en-US" sz="6600" spc="-1" strike="noStrike">
              <a:solidFill>
                <a:schemeClr val="dk1"/>
              </a:solidFill>
              <a:latin typeface="Calibri"/>
            </a:endParaRPr>
          </a:p>
        </p:txBody>
      </p:sp>
    </p:spTree>
  </p:cSld>
  <p:clrMap bg1="lt1" bg2="lt2" tx1="dk1" tx2="dk2" accent1="accent1" accent2="accent2" accent3="accent3" accent4="accent4" accent5="accent5" accent6="accent6" hlink="hlink" folHlink="folHlink"/>
  <p:sldLayoutIdLst>
    <p:sldLayoutId id="2147483656"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2"/>
        </a:solidFill>
      </p:bgPr>
    </p:bg>
    <p:spTree>
      <p:nvGrpSpPr>
        <p:cNvPr id="1" name=""/>
        <p:cNvGrpSpPr/>
        <p:nvPr/>
      </p:nvGrpSpPr>
      <p:grpSpPr>
        <a:xfrm>
          <a:off x="0" y="0"/>
          <a:ext cx="0" cy="0"/>
          <a:chOff x="0" y="0"/>
          <a:chExt cx="0" cy="0"/>
        </a:xfrm>
      </p:grpSpPr>
      <p:sp>
        <p:nvSpPr>
          <p:cNvPr id="28" name="PlaceHolder 1"/>
          <p:cNvSpPr>
            <a:spLocks noGrp="1"/>
          </p:cNvSpPr>
          <p:nvPr>
            <p:ph type="body"/>
          </p:nvPr>
        </p:nvSpPr>
        <p:spPr>
          <a:xfrm>
            <a:off x="7890840" y="1149120"/>
            <a:ext cx="2490120" cy="7989840"/>
          </a:xfrm>
          <a:prstGeom prst="rect">
            <a:avLst/>
          </a:prstGeom>
          <a:noFill/>
          <a:ln w="0">
            <a:noFill/>
          </a:ln>
        </p:spPr>
        <p:txBody>
          <a:bodyPr lIns="0" rIns="0" tIns="0" bIns="0" anchor="t">
            <a:normAutofit fontScale="49988" lnSpcReduction="20000"/>
          </a:bodyPr>
          <a:p>
            <a:pPr marL="432000" indent="-324000">
              <a:lnSpc>
                <a:spcPct val="90000"/>
              </a:lnSpc>
              <a:spcBef>
                <a:spcPts val="1417"/>
              </a:spcBef>
              <a:buClr>
                <a:srgbClr val="000000"/>
              </a:buClr>
              <a:buSzPct val="45000"/>
              <a:buFont typeface="Wingdings" charset="2"/>
              <a:buChar char=""/>
            </a:pPr>
            <a:r>
              <a:rPr b="0" lang="en-US" sz="4200" spc="-1" strike="noStrike">
                <a:solidFill>
                  <a:schemeClr val="dk1"/>
                </a:solidFill>
                <a:latin typeface="Calibri"/>
              </a:rPr>
              <a:t>Kliknij, aby edytować format tekstu konspektu</a:t>
            </a:r>
            <a:endParaRPr b="0" lang="en-US" sz="4200" spc="-1" strike="noStrike">
              <a:solidFill>
                <a:schemeClr val="dk1"/>
              </a:solidFill>
              <a:latin typeface="Calibri"/>
            </a:endParaRPr>
          </a:p>
          <a:p>
            <a:pPr lvl="1" marL="864000" indent="-324000">
              <a:lnSpc>
                <a:spcPct val="90000"/>
              </a:lnSpc>
              <a:spcBef>
                <a:spcPts val="1134"/>
              </a:spcBef>
              <a:buClr>
                <a:srgbClr val="000000"/>
              </a:buClr>
              <a:buSzPct val="75000"/>
              <a:buFont typeface="Symbol" charset="2"/>
              <a:buChar char=""/>
            </a:pPr>
            <a:r>
              <a:rPr b="0" lang="en-US" sz="3000" spc="-1" strike="noStrike">
                <a:solidFill>
                  <a:schemeClr val="dk1"/>
                </a:solidFill>
                <a:latin typeface="Calibri"/>
              </a:rPr>
              <a:t>Drugi poziom konspektu</a:t>
            </a:r>
            <a:endParaRPr b="0" lang="en-US" sz="3000" spc="-1" strike="noStrike">
              <a:solidFill>
                <a:schemeClr val="dk1"/>
              </a:solidFill>
              <a:latin typeface="Calibri"/>
            </a:endParaRPr>
          </a:p>
          <a:p>
            <a:pPr lvl="2" marL="1296000" indent="-288000">
              <a:lnSpc>
                <a:spcPct val="90000"/>
              </a:lnSpc>
              <a:spcBef>
                <a:spcPts val="850"/>
              </a:spcBef>
              <a:buClr>
                <a:srgbClr val="000000"/>
              </a:buClr>
              <a:buSzPct val="45000"/>
              <a:buFont typeface="Wingdings" charset="2"/>
              <a:buChar char=""/>
            </a:pPr>
            <a:r>
              <a:rPr b="0" lang="en-US" sz="2700" spc="-1" strike="noStrike">
                <a:solidFill>
                  <a:schemeClr val="dk1"/>
                </a:solidFill>
                <a:latin typeface="Calibri"/>
              </a:rPr>
              <a:t>Trzeci poziom konspektu</a:t>
            </a:r>
            <a:endParaRPr b="0" lang="en-US" sz="2700" spc="-1" strike="noStrike">
              <a:solidFill>
                <a:schemeClr val="dk1"/>
              </a:solidFill>
              <a:latin typeface="Calibri"/>
            </a:endParaRPr>
          </a:p>
          <a:p>
            <a:pPr lvl="3" marL="1728000" indent="-216000">
              <a:lnSpc>
                <a:spcPct val="90000"/>
              </a:lnSpc>
              <a:spcBef>
                <a:spcPts val="567"/>
              </a:spcBef>
              <a:buClr>
                <a:srgbClr val="000000"/>
              </a:buClr>
              <a:buSzPct val="75000"/>
              <a:buFont typeface="Symbol" charset="2"/>
              <a:buChar char=""/>
            </a:pPr>
            <a:r>
              <a:rPr b="0" lang="en-US" sz="2700" spc="-1" strike="noStrike">
                <a:solidFill>
                  <a:schemeClr val="dk1"/>
                </a:solidFill>
                <a:latin typeface="Calibri"/>
              </a:rPr>
              <a:t>Czwarty poziom konspektu</a:t>
            </a:r>
            <a:endParaRPr b="0" lang="en-US" sz="2700" spc="-1" strike="noStrike">
              <a:solidFill>
                <a:schemeClr val="dk1"/>
              </a:solidFill>
              <a:latin typeface="Calibr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Piąty poziom konspektu</a:t>
            </a:r>
            <a:endParaRPr b="0" lang="en-US" sz="2000" spc="-1" strike="noStrike">
              <a:solidFill>
                <a:schemeClr val="dk1"/>
              </a:solidFill>
              <a:latin typeface="Calibr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Szósty poziom konspektu</a:t>
            </a:r>
            <a:endParaRPr b="0" lang="en-US" sz="2000" spc="-1" strike="noStrike">
              <a:solidFill>
                <a:schemeClr val="dk1"/>
              </a:solidFill>
              <a:latin typeface="Calibr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Siódmy poziom konspektu</a:t>
            </a:r>
            <a:endParaRPr b="0" lang="en-US" sz="2000" spc="-1" strike="noStrike">
              <a:solidFill>
                <a:schemeClr val="dk1"/>
              </a:solidFill>
              <a:latin typeface="Calibri"/>
            </a:endParaRPr>
          </a:p>
        </p:txBody>
      </p:sp>
      <p:sp>
        <p:nvSpPr>
          <p:cNvPr id="29" name="PlaceHolder 2"/>
          <p:cNvSpPr>
            <a:spLocks noGrp="1"/>
          </p:cNvSpPr>
          <p:nvPr>
            <p:ph type="body"/>
          </p:nvPr>
        </p:nvSpPr>
        <p:spPr>
          <a:xfrm>
            <a:off x="10654920" y="2509560"/>
            <a:ext cx="2490120" cy="5264280"/>
          </a:xfrm>
          <a:prstGeom prst="rect">
            <a:avLst/>
          </a:prstGeom>
          <a:noFill/>
          <a:ln w="0">
            <a:noFill/>
          </a:ln>
        </p:spPr>
        <p:txBody>
          <a:bodyPr lIns="0" rIns="0" tIns="0" bIns="0" anchor="t">
            <a:normAutofit fontScale="27612"/>
          </a:bodyPr>
          <a:p>
            <a:pPr marL="432000" indent="-324000">
              <a:lnSpc>
                <a:spcPct val="90000"/>
              </a:lnSpc>
              <a:spcBef>
                <a:spcPts val="1417"/>
              </a:spcBef>
              <a:buClr>
                <a:srgbClr val="000000"/>
              </a:buClr>
              <a:buSzPct val="45000"/>
              <a:buFont typeface="Wingdings" charset="2"/>
              <a:buChar char=""/>
            </a:pPr>
            <a:r>
              <a:rPr b="0" lang="en-US" sz="4200" spc="-1" strike="noStrike">
                <a:solidFill>
                  <a:schemeClr val="dk1"/>
                </a:solidFill>
                <a:latin typeface="Calibri"/>
              </a:rPr>
              <a:t>Kliknij, aby edytować format tekstu konspektu</a:t>
            </a:r>
            <a:endParaRPr b="0" lang="en-US" sz="4200" spc="-1" strike="noStrike">
              <a:solidFill>
                <a:schemeClr val="dk1"/>
              </a:solidFill>
              <a:latin typeface="Calibri"/>
            </a:endParaRPr>
          </a:p>
          <a:p>
            <a:pPr lvl="1" marL="864000" indent="-324000">
              <a:lnSpc>
                <a:spcPct val="90000"/>
              </a:lnSpc>
              <a:spcBef>
                <a:spcPts val="1134"/>
              </a:spcBef>
              <a:buClr>
                <a:srgbClr val="000000"/>
              </a:buClr>
              <a:buSzPct val="75000"/>
              <a:buFont typeface="Symbol" charset="2"/>
              <a:buChar char=""/>
            </a:pPr>
            <a:r>
              <a:rPr b="0" lang="en-US" sz="3000" spc="-1" strike="noStrike">
                <a:solidFill>
                  <a:schemeClr val="dk1"/>
                </a:solidFill>
                <a:latin typeface="Calibri"/>
              </a:rPr>
              <a:t>Drugi poziom konspektu</a:t>
            </a:r>
            <a:endParaRPr b="0" lang="en-US" sz="3000" spc="-1" strike="noStrike">
              <a:solidFill>
                <a:schemeClr val="dk1"/>
              </a:solidFill>
              <a:latin typeface="Calibri"/>
            </a:endParaRPr>
          </a:p>
          <a:p>
            <a:pPr lvl="2" marL="1296000" indent="-288000">
              <a:lnSpc>
                <a:spcPct val="90000"/>
              </a:lnSpc>
              <a:spcBef>
                <a:spcPts val="850"/>
              </a:spcBef>
              <a:buClr>
                <a:srgbClr val="000000"/>
              </a:buClr>
              <a:buSzPct val="45000"/>
              <a:buFont typeface="Wingdings" charset="2"/>
              <a:buChar char=""/>
            </a:pPr>
            <a:r>
              <a:rPr b="0" lang="en-US" sz="2700" spc="-1" strike="noStrike">
                <a:solidFill>
                  <a:schemeClr val="dk1"/>
                </a:solidFill>
                <a:latin typeface="Calibri"/>
              </a:rPr>
              <a:t>Trzeci poziom konspektu</a:t>
            </a:r>
            <a:endParaRPr b="0" lang="en-US" sz="2700" spc="-1" strike="noStrike">
              <a:solidFill>
                <a:schemeClr val="dk1"/>
              </a:solidFill>
              <a:latin typeface="Calibri"/>
            </a:endParaRPr>
          </a:p>
          <a:p>
            <a:pPr lvl="3" marL="1728000" indent="-216000">
              <a:lnSpc>
                <a:spcPct val="90000"/>
              </a:lnSpc>
              <a:spcBef>
                <a:spcPts val="567"/>
              </a:spcBef>
              <a:buClr>
                <a:srgbClr val="000000"/>
              </a:buClr>
              <a:buSzPct val="75000"/>
              <a:buFont typeface="Symbol" charset="2"/>
              <a:buChar char=""/>
            </a:pPr>
            <a:r>
              <a:rPr b="0" lang="en-US" sz="2700" spc="-1" strike="noStrike">
                <a:solidFill>
                  <a:schemeClr val="dk1"/>
                </a:solidFill>
                <a:latin typeface="Calibri"/>
              </a:rPr>
              <a:t>Czwarty poziom konspektu</a:t>
            </a:r>
            <a:endParaRPr b="0" lang="en-US" sz="2700" spc="-1" strike="noStrike">
              <a:solidFill>
                <a:schemeClr val="dk1"/>
              </a:solidFill>
              <a:latin typeface="Calibr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Piąty poziom konspektu</a:t>
            </a:r>
            <a:endParaRPr b="0" lang="en-US" sz="2000" spc="-1" strike="noStrike">
              <a:solidFill>
                <a:schemeClr val="dk1"/>
              </a:solidFill>
              <a:latin typeface="Calibr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Szósty poziom konspektu</a:t>
            </a:r>
            <a:endParaRPr b="0" lang="en-US" sz="2000" spc="-1" strike="noStrike">
              <a:solidFill>
                <a:schemeClr val="dk1"/>
              </a:solidFill>
              <a:latin typeface="Calibr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Siódmy poziom konspektu</a:t>
            </a:r>
            <a:endParaRPr b="0" lang="en-US" sz="2000" spc="-1" strike="noStrike">
              <a:solidFill>
                <a:schemeClr val="dk1"/>
              </a:solidFill>
              <a:latin typeface="Calibri"/>
            </a:endParaRPr>
          </a:p>
        </p:txBody>
      </p:sp>
      <p:sp>
        <p:nvSpPr>
          <p:cNvPr id="30" name="PlaceHolder 3"/>
          <p:cNvSpPr>
            <a:spLocks noGrp="1"/>
          </p:cNvSpPr>
          <p:nvPr>
            <p:ph type="body"/>
          </p:nvPr>
        </p:nvSpPr>
        <p:spPr>
          <a:xfrm>
            <a:off x="5115240" y="2509560"/>
            <a:ext cx="2490120" cy="5264280"/>
          </a:xfrm>
          <a:prstGeom prst="rect">
            <a:avLst/>
          </a:prstGeom>
          <a:noFill/>
          <a:ln w="0">
            <a:noFill/>
          </a:ln>
        </p:spPr>
        <p:txBody>
          <a:bodyPr lIns="0" rIns="0" tIns="0" bIns="0" anchor="t">
            <a:normAutofit fontScale="27612"/>
          </a:bodyPr>
          <a:p>
            <a:pPr marL="432000" indent="-324000">
              <a:lnSpc>
                <a:spcPct val="90000"/>
              </a:lnSpc>
              <a:spcBef>
                <a:spcPts val="1417"/>
              </a:spcBef>
              <a:buClr>
                <a:srgbClr val="000000"/>
              </a:buClr>
              <a:buSzPct val="45000"/>
              <a:buFont typeface="Wingdings" charset="2"/>
              <a:buChar char=""/>
            </a:pPr>
            <a:r>
              <a:rPr b="0" lang="en-US" sz="4200" spc="-1" strike="noStrike">
                <a:solidFill>
                  <a:schemeClr val="dk1"/>
                </a:solidFill>
                <a:latin typeface="Calibri"/>
              </a:rPr>
              <a:t>Kliknij, aby edytować format tekstu konspektu</a:t>
            </a:r>
            <a:endParaRPr b="0" lang="en-US" sz="4200" spc="-1" strike="noStrike">
              <a:solidFill>
                <a:schemeClr val="dk1"/>
              </a:solidFill>
              <a:latin typeface="Calibri"/>
            </a:endParaRPr>
          </a:p>
          <a:p>
            <a:pPr lvl="1" marL="864000" indent="-324000">
              <a:lnSpc>
                <a:spcPct val="90000"/>
              </a:lnSpc>
              <a:spcBef>
                <a:spcPts val="1134"/>
              </a:spcBef>
              <a:buClr>
                <a:srgbClr val="000000"/>
              </a:buClr>
              <a:buSzPct val="75000"/>
              <a:buFont typeface="Symbol" charset="2"/>
              <a:buChar char=""/>
            </a:pPr>
            <a:r>
              <a:rPr b="0" lang="en-US" sz="3000" spc="-1" strike="noStrike">
                <a:solidFill>
                  <a:schemeClr val="dk1"/>
                </a:solidFill>
                <a:latin typeface="Calibri"/>
              </a:rPr>
              <a:t>Drugi poziom konspektu</a:t>
            </a:r>
            <a:endParaRPr b="0" lang="en-US" sz="3000" spc="-1" strike="noStrike">
              <a:solidFill>
                <a:schemeClr val="dk1"/>
              </a:solidFill>
              <a:latin typeface="Calibri"/>
            </a:endParaRPr>
          </a:p>
          <a:p>
            <a:pPr lvl="2" marL="1296000" indent="-288000">
              <a:lnSpc>
                <a:spcPct val="90000"/>
              </a:lnSpc>
              <a:spcBef>
                <a:spcPts val="850"/>
              </a:spcBef>
              <a:buClr>
                <a:srgbClr val="000000"/>
              </a:buClr>
              <a:buSzPct val="45000"/>
              <a:buFont typeface="Wingdings" charset="2"/>
              <a:buChar char=""/>
            </a:pPr>
            <a:r>
              <a:rPr b="0" lang="en-US" sz="2700" spc="-1" strike="noStrike">
                <a:solidFill>
                  <a:schemeClr val="dk1"/>
                </a:solidFill>
                <a:latin typeface="Calibri"/>
              </a:rPr>
              <a:t>Trzeci poziom konspektu</a:t>
            </a:r>
            <a:endParaRPr b="0" lang="en-US" sz="2700" spc="-1" strike="noStrike">
              <a:solidFill>
                <a:schemeClr val="dk1"/>
              </a:solidFill>
              <a:latin typeface="Calibri"/>
            </a:endParaRPr>
          </a:p>
          <a:p>
            <a:pPr lvl="3" marL="1728000" indent="-216000">
              <a:lnSpc>
                <a:spcPct val="90000"/>
              </a:lnSpc>
              <a:spcBef>
                <a:spcPts val="567"/>
              </a:spcBef>
              <a:buClr>
                <a:srgbClr val="000000"/>
              </a:buClr>
              <a:buSzPct val="75000"/>
              <a:buFont typeface="Symbol" charset="2"/>
              <a:buChar char=""/>
            </a:pPr>
            <a:r>
              <a:rPr b="0" lang="en-US" sz="2700" spc="-1" strike="noStrike">
                <a:solidFill>
                  <a:schemeClr val="dk1"/>
                </a:solidFill>
                <a:latin typeface="Calibri"/>
              </a:rPr>
              <a:t>Czwarty poziom konspektu</a:t>
            </a:r>
            <a:endParaRPr b="0" lang="en-US" sz="2700" spc="-1" strike="noStrike">
              <a:solidFill>
                <a:schemeClr val="dk1"/>
              </a:solidFill>
              <a:latin typeface="Calibr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Piąty poziom konspektu</a:t>
            </a:r>
            <a:endParaRPr b="0" lang="en-US" sz="2000" spc="-1" strike="noStrike">
              <a:solidFill>
                <a:schemeClr val="dk1"/>
              </a:solidFill>
              <a:latin typeface="Calibr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Szósty poziom konspektu</a:t>
            </a:r>
            <a:endParaRPr b="0" lang="en-US" sz="2000" spc="-1" strike="noStrike">
              <a:solidFill>
                <a:schemeClr val="dk1"/>
              </a:solidFill>
              <a:latin typeface="Calibr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Siódmy poziom konspektu</a:t>
            </a:r>
            <a:endParaRPr b="0" lang="en-US" sz="2000" spc="-1" strike="noStrike">
              <a:solidFill>
                <a:schemeClr val="dk1"/>
              </a:solidFill>
              <a:latin typeface="Calibri"/>
            </a:endParaRPr>
          </a:p>
        </p:txBody>
      </p:sp>
      <p:sp>
        <p:nvSpPr>
          <p:cNvPr id="31" name="PlaceHolder 4"/>
          <p:cNvSpPr>
            <a:spLocks noGrp="1"/>
          </p:cNvSpPr>
          <p:nvPr>
            <p:ph type="body"/>
          </p:nvPr>
        </p:nvSpPr>
        <p:spPr>
          <a:xfrm>
            <a:off x="2344320" y="3879720"/>
            <a:ext cx="2490120" cy="2528640"/>
          </a:xfrm>
          <a:prstGeom prst="rect">
            <a:avLst/>
          </a:prstGeom>
          <a:noFill/>
          <a:ln w="0">
            <a:noFill/>
          </a:ln>
        </p:spPr>
        <p:txBody>
          <a:bodyPr lIns="0" rIns="0" tIns="0" bIns="0" anchor="t">
            <a:normAutofit fontScale="15472" lnSpcReduction="10000"/>
          </a:bodyPr>
          <a:p>
            <a:pPr marL="432000" indent="-324000">
              <a:lnSpc>
                <a:spcPct val="90000"/>
              </a:lnSpc>
              <a:spcBef>
                <a:spcPts val="1417"/>
              </a:spcBef>
              <a:buClr>
                <a:srgbClr val="000000"/>
              </a:buClr>
              <a:buSzPct val="45000"/>
              <a:buFont typeface="Wingdings" charset="2"/>
              <a:buChar char=""/>
            </a:pPr>
            <a:r>
              <a:rPr b="0" lang="en-US" sz="4200" spc="-1" strike="noStrike">
                <a:solidFill>
                  <a:schemeClr val="dk1"/>
                </a:solidFill>
                <a:latin typeface="Calibri"/>
              </a:rPr>
              <a:t>Kliknij, aby edytować format tekstu konspektu</a:t>
            </a:r>
            <a:endParaRPr b="0" lang="en-US" sz="4200" spc="-1" strike="noStrike">
              <a:solidFill>
                <a:schemeClr val="dk1"/>
              </a:solidFill>
              <a:latin typeface="Calibri"/>
            </a:endParaRPr>
          </a:p>
          <a:p>
            <a:pPr lvl="1" marL="864000" indent="-324000">
              <a:lnSpc>
                <a:spcPct val="90000"/>
              </a:lnSpc>
              <a:spcBef>
                <a:spcPts val="1134"/>
              </a:spcBef>
              <a:buClr>
                <a:srgbClr val="000000"/>
              </a:buClr>
              <a:buSzPct val="75000"/>
              <a:buFont typeface="Symbol" charset="2"/>
              <a:buChar char=""/>
            </a:pPr>
            <a:r>
              <a:rPr b="0" lang="en-US" sz="3000" spc="-1" strike="noStrike">
                <a:solidFill>
                  <a:schemeClr val="dk1"/>
                </a:solidFill>
                <a:latin typeface="Calibri"/>
              </a:rPr>
              <a:t>Drugi poziom konspektu</a:t>
            </a:r>
            <a:endParaRPr b="0" lang="en-US" sz="3000" spc="-1" strike="noStrike">
              <a:solidFill>
                <a:schemeClr val="dk1"/>
              </a:solidFill>
              <a:latin typeface="Calibri"/>
            </a:endParaRPr>
          </a:p>
          <a:p>
            <a:pPr lvl="2" marL="1296000" indent="-288000">
              <a:lnSpc>
                <a:spcPct val="90000"/>
              </a:lnSpc>
              <a:spcBef>
                <a:spcPts val="850"/>
              </a:spcBef>
              <a:buClr>
                <a:srgbClr val="000000"/>
              </a:buClr>
              <a:buSzPct val="45000"/>
              <a:buFont typeface="Wingdings" charset="2"/>
              <a:buChar char=""/>
            </a:pPr>
            <a:r>
              <a:rPr b="0" lang="en-US" sz="2700" spc="-1" strike="noStrike">
                <a:solidFill>
                  <a:schemeClr val="dk1"/>
                </a:solidFill>
                <a:latin typeface="Calibri"/>
              </a:rPr>
              <a:t>Trzeci poziom konspektu</a:t>
            </a:r>
            <a:endParaRPr b="0" lang="en-US" sz="2700" spc="-1" strike="noStrike">
              <a:solidFill>
                <a:schemeClr val="dk1"/>
              </a:solidFill>
              <a:latin typeface="Calibri"/>
            </a:endParaRPr>
          </a:p>
          <a:p>
            <a:pPr lvl="3" marL="1728000" indent="-216000">
              <a:lnSpc>
                <a:spcPct val="90000"/>
              </a:lnSpc>
              <a:spcBef>
                <a:spcPts val="567"/>
              </a:spcBef>
              <a:buClr>
                <a:srgbClr val="000000"/>
              </a:buClr>
              <a:buSzPct val="75000"/>
              <a:buFont typeface="Symbol" charset="2"/>
              <a:buChar char=""/>
            </a:pPr>
            <a:r>
              <a:rPr b="0" lang="en-US" sz="2700" spc="-1" strike="noStrike">
                <a:solidFill>
                  <a:schemeClr val="dk1"/>
                </a:solidFill>
                <a:latin typeface="Calibri"/>
              </a:rPr>
              <a:t>Czwarty poziom konspektu</a:t>
            </a:r>
            <a:endParaRPr b="0" lang="en-US" sz="2700" spc="-1" strike="noStrike">
              <a:solidFill>
                <a:schemeClr val="dk1"/>
              </a:solidFill>
              <a:latin typeface="Calibr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Piąty poziom konspektu</a:t>
            </a:r>
            <a:endParaRPr b="0" lang="en-US" sz="2000" spc="-1" strike="noStrike">
              <a:solidFill>
                <a:schemeClr val="dk1"/>
              </a:solidFill>
              <a:latin typeface="Calibr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Szósty poziom konspektu</a:t>
            </a:r>
            <a:endParaRPr b="0" lang="en-US" sz="2000" spc="-1" strike="noStrike">
              <a:solidFill>
                <a:schemeClr val="dk1"/>
              </a:solidFill>
              <a:latin typeface="Calibr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Siódmy poziom konspektu</a:t>
            </a:r>
            <a:endParaRPr b="0" lang="en-US" sz="2000" spc="-1" strike="noStrike">
              <a:solidFill>
                <a:schemeClr val="dk1"/>
              </a:solidFill>
              <a:latin typeface="Calibri"/>
            </a:endParaRPr>
          </a:p>
        </p:txBody>
      </p:sp>
      <p:sp>
        <p:nvSpPr>
          <p:cNvPr id="32" name="PlaceHolder 5"/>
          <p:cNvSpPr>
            <a:spLocks noGrp="1"/>
          </p:cNvSpPr>
          <p:nvPr>
            <p:ph type="body"/>
          </p:nvPr>
        </p:nvSpPr>
        <p:spPr>
          <a:xfrm>
            <a:off x="13453200" y="3879720"/>
            <a:ext cx="2490120" cy="2528640"/>
          </a:xfrm>
          <a:prstGeom prst="rect">
            <a:avLst/>
          </a:prstGeom>
          <a:noFill/>
          <a:ln w="0">
            <a:noFill/>
          </a:ln>
        </p:spPr>
        <p:txBody>
          <a:bodyPr lIns="0" rIns="0" tIns="0" bIns="0" anchor="t">
            <a:normAutofit fontScale="15472" lnSpcReduction="10000"/>
          </a:bodyPr>
          <a:p>
            <a:pPr marL="432000" indent="-324000">
              <a:lnSpc>
                <a:spcPct val="90000"/>
              </a:lnSpc>
              <a:spcBef>
                <a:spcPts val="1417"/>
              </a:spcBef>
              <a:buClr>
                <a:srgbClr val="000000"/>
              </a:buClr>
              <a:buSzPct val="45000"/>
              <a:buFont typeface="Wingdings" charset="2"/>
              <a:buChar char=""/>
            </a:pPr>
            <a:r>
              <a:rPr b="0" lang="en-US" sz="4200" spc="-1" strike="noStrike">
                <a:solidFill>
                  <a:schemeClr val="dk1"/>
                </a:solidFill>
                <a:latin typeface="Calibri"/>
              </a:rPr>
              <a:t>Kliknij, aby edytować format tekstu konspektu</a:t>
            </a:r>
            <a:endParaRPr b="0" lang="en-US" sz="4200" spc="-1" strike="noStrike">
              <a:solidFill>
                <a:schemeClr val="dk1"/>
              </a:solidFill>
              <a:latin typeface="Calibri"/>
            </a:endParaRPr>
          </a:p>
          <a:p>
            <a:pPr lvl="1" marL="864000" indent="-324000">
              <a:lnSpc>
                <a:spcPct val="90000"/>
              </a:lnSpc>
              <a:spcBef>
                <a:spcPts val="1134"/>
              </a:spcBef>
              <a:buClr>
                <a:srgbClr val="000000"/>
              </a:buClr>
              <a:buSzPct val="75000"/>
              <a:buFont typeface="Symbol" charset="2"/>
              <a:buChar char=""/>
            </a:pPr>
            <a:r>
              <a:rPr b="0" lang="en-US" sz="3000" spc="-1" strike="noStrike">
                <a:solidFill>
                  <a:schemeClr val="dk1"/>
                </a:solidFill>
                <a:latin typeface="Calibri"/>
              </a:rPr>
              <a:t>Drugi poziom konspektu</a:t>
            </a:r>
            <a:endParaRPr b="0" lang="en-US" sz="3000" spc="-1" strike="noStrike">
              <a:solidFill>
                <a:schemeClr val="dk1"/>
              </a:solidFill>
              <a:latin typeface="Calibri"/>
            </a:endParaRPr>
          </a:p>
          <a:p>
            <a:pPr lvl="2" marL="1296000" indent="-288000">
              <a:lnSpc>
                <a:spcPct val="90000"/>
              </a:lnSpc>
              <a:spcBef>
                <a:spcPts val="850"/>
              </a:spcBef>
              <a:buClr>
                <a:srgbClr val="000000"/>
              </a:buClr>
              <a:buSzPct val="45000"/>
              <a:buFont typeface="Wingdings" charset="2"/>
              <a:buChar char=""/>
            </a:pPr>
            <a:r>
              <a:rPr b="0" lang="en-US" sz="2700" spc="-1" strike="noStrike">
                <a:solidFill>
                  <a:schemeClr val="dk1"/>
                </a:solidFill>
                <a:latin typeface="Calibri"/>
              </a:rPr>
              <a:t>Trzeci poziom konspektu</a:t>
            </a:r>
            <a:endParaRPr b="0" lang="en-US" sz="2700" spc="-1" strike="noStrike">
              <a:solidFill>
                <a:schemeClr val="dk1"/>
              </a:solidFill>
              <a:latin typeface="Calibri"/>
            </a:endParaRPr>
          </a:p>
          <a:p>
            <a:pPr lvl="3" marL="1728000" indent="-216000">
              <a:lnSpc>
                <a:spcPct val="90000"/>
              </a:lnSpc>
              <a:spcBef>
                <a:spcPts val="567"/>
              </a:spcBef>
              <a:buClr>
                <a:srgbClr val="000000"/>
              </a:buClr>
              <a:buSzPct val="75000"/>
              <a:buFont typeface="Symbol" charset="2"/>
              <a:buChar char=""/>
            </a:pPr>
            <a:r>
              <a:rPr b="0" lang="en-US" sz="2700" spc="-1" strike="noStrike">
                <a:solidFill>
                  <a:schemeClr val="dk1"/>
                </a:solidFill>
                <a:latin typeface="Calibri"/>
              </a:rPr>
              <a:t>Czwarty poziom konspektu</a:t>
            </a:r>
            <a:endParaRPr b="0" lang="en-US" sz="2700" spc="-1" strike="noStrike">
              <a:solidFill>
                <a:schemeClr val="dk1"/>
              </a:solidFill>
              <a:latin typeface="Calibr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Piąty poziom konspektu</a:t>
            </a:r>
            <a:endParaRPr b="0" lang="en-US" sz="2000" spc="-1" strike="noStrike">
              <a:solidFill>
                <a:schemeClr val="dk1"/>
              </a:solidFill>
              <a:latin typeface="Calibr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Szósty poziom konspektu</a:t>
            </a:r>
            <a:endParaRPr b="0" lang="en-US" sz="2000" spc="-1" strike="noStrike">
              <a:solidFill>
                <a:schemeClr val="dk1"/>
              </a:solidFill>
              <a:latin typeface="Calibr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Siódmy poziom konspektu</a:t>
            </a:r>
            <a:endParaRPr b="0" lang="en-US" sz="2000" spc="-1" strike="noStrike">
              <a:solidFill>
                <a:schemeClr val="dk1"/>
              </a:solidFill>
              <a:latin typeface="Calibri"/>
            </a:endParaRPr>
          </a:p>
        </p:txBody>
      </p:sp>
      <p:sp>
        <p:nvSpPr>
          <p:cNvPr id="33" name="PlaceHolder 6"/>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r>
              <a:rPr b="0" lang="en-US" sz="6600" spc="-1" strike="noStrike">
                <a:solidFill>
                  <a:schemeClr val="dk1"/>
                </a:solidFill>
                <a:latin typeface="Calibri"/>
              </a:rPr>
              <a:t>Kliknij, aby edytować format tekstu tytułu</a:t>
            </a:r>
            <a:endParaRPr b="0" lang="en-US" sz="6600" spc="-1" strike="noStrike">
              <a:solidFill>
                <a:schemeClr val="dk1"/>
              </a:solidFill>
              <a:latin typeface="Calibri"/>
            </a:endParaRPr>
          </a:p>
        </p:txBody>
      </p:sp>
    </p:spTree>
  </p:cSld>
  <p:clrMap bg1="lt1" bg2="lt2" tx1="dk1" tx2="dk2" accent1="accent1" accent2="accent2" accent3="accent3" accent4="accent4" accent5="accent5" accent6="accent6" hlink="hlink" folHlink="folHlink"/>
  <p:sldLayoutIdLst>
    <p:sldLayoutId id="2147483658"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2"/>
        </a:solidFill>
      </p:bgPr>
    </p:bg>
    <p:spTree>
      <p:nvGrpSpPr>
        <p:cNvPr id="1" name=""/>
        <p:cNvGrpSpPr/>
        <p:nvPr/>
      </p:nvGrpSpPr>
      <p:grpSpPr>
        <a:xfrm>
          <a:off x="0" y="0"/>
          <a:ext cx="0" cy="0"/>
          <a:chOff x="0" y="0"/>
          <a:chExt cx="0" cy="0"/>
        </a:xfrm>
      </p:grpSpPr>
      <p:sp>
        <p:nvSpPr>
          <p:cNvPr id="34" name="PlaceHolder 1"/>
          <p:cNvSpPr>
            <a:spLocks noGrp="1"/>
          </p:cNvSpPr>
          <p:nvPr>
            <p:ph type="body"/>
          </p:nvPr>
        </p:nvSpPr>
        <p:spPr>
          <a:xfrm>
            <a:off x="0" y="7313760"/>
            <a:ext cx="18287640" cy="2974320"/>
          </a:xfrm>
          <a:prstGeom prst="rect">
            <a:avLst/>
          </a:prstGeom>
          <a:noFill/>
          <a:ln w="0">
            <a:noFill/>
          </a:ln>
        </p:spPr>
        <p:txBody>
          <a:bodyPr lIns="0" rIns="0" tIns="0" bIns="0" anchor="t">
            <a:normAutofit fontScale="97597"/>
          </a:bodyPr>
          <a:p>
            <a:pPr marL="432000" indent="-324000">
              <a:lnSpc>
                <a:spcPct val="90000"/>
              </a:lnSpc>
              <a:spcBef>
                <a:spcPts val="1417"/>
              </a:spcBef>
              <a:buClr>
                <a:srgbClr val="000000"/>
              </a:buClr>
              <a:buSzPct val="45000"/>
              <a:buFont typeface="Wingdings" charset="2"/>
              <a:buChar char=""/>
            </a:pPr>
            <a:r>
              <a:rPr b="0" lang="en-US" sz="4200" spc="-1" strike="noStrike">
                <a:solidFill>
                  <a:schemeClr val="dk1"/>
                </a:solidFill>
                <a:latin typeface="Calibri"/>
              </a:rPr>
              <a:t>Kliknij, aby edytować format tekstu konspektu</a:t>
            </a:r>
            <a:endParaRPr b="0" lang="en-US" sz="4200" spc="-1" strike="noStrike">
              <a:solidFill>
                <a:schemeClr val="dk1"/>
              </a:solidFill>
              <a:latin typeface="Calibri"/>
            </a:endParaRPr>
          </a:p>
          <a:p>
            <a:pPr lvl="1" marL="864000" indent="-324000">
              <a:lnSpc>
                <a:spcPct val="90000"/>
              </a:lnSpc>
              <a:spcBef>
                <a:spcPts val="1134"/>
              </a:spcBef>
              <a:buClr>
                <a:srgbClr val="000000"/>
              </a:buClr>
              <a:buSzPct val="75000"/>
              <a:buFont typeface="Symbol" charset="2"/>
              <a:buChar char=""/>
            </a:pPr>
            <a:r>
              <a:rPr b="0" lang="en-US" sz="3000" spc="-1" strike="noStrike">
                <a:solidFill>
                  <a:schemeClr val="dk1"/>
                </a:solidFill>
                <a:latin typeface="Calibri"/>
              </a:rPr>
              <a:t>Drugi poziom konspektu</a:t>
            </a:r>
            <a:endParaRPr b="0" lang="en-US" sz="3000" spc="-1" strike="noStrike">
              <a:solidFill>
                <a:schemeClr val="dk1"/>
              </a:solidFill>
              <a:latin typeface="Calibri"/>
            </a:endParaRPr>
          </a:p>
          <a:p>
            <a:pPr lvl="2" marL="1296000" indent="-288000">
              <a:lnSpc>
                <a:spcPct val="90000"/>
              </a:lnSpc>
              <a:spcBef>
                <a:spcPts val="850"/>
              </a:spcBef>
              <a:buClr>
                <a:srgbClr val="000000"/>
              </a:buClr>
              <a:buSzPct val="45000"/>
              <a:buFont typeface="Wingdings" charset="2"/>
              <a:buChar char=""/>
            </a:pPr>
            <a:r>
              <a:rPr b="0" lang="en-US" sz="2700" spc="-1" strike="noStrike">
                <a:solidFill>
                  <a:schemeClr val="dk1"/>
                </a:solidFill>
                <a:latin typeface="Calibri"/>
              </a:rPr>
              <a:t>Trzeci poziom konspektu</a:t>
            </a:r>
            <a:endParaRPr b="0" lang="en-US" sz="2700" spc="-1" strike="noStrike">
              <a:solidFill>
                <a:schemeClr val="dk1"/>
              </a:solidFill>
              <a:latin typeface="Calibri"/>
            </a:endParaRPr>
          </a:p>
          <a:p>
            <a:pPr lvl="3" marL="1728000" indent="-216000">
              <a:lnSpc>
                <a:spcPct val="90000"/>
              </a:lnSpc>
              <a:spcBef>
                <a:spcPts val="567"/>
              </a:spcBef>
              <a:buClr>
                <a:srgbClr val="000000"/>
              </a:buClr>
              <a:buSzPct val="75000"/>
              <a:buFont typeface="Symbol" charset="2"/>
              <a:buChar char=""/>
            </a:pPr>
            <a:r>
              <a:rPr b="0" lang="en-US" sz="2700" spc="-1" strike="noStrike">
                <a:solidFill>
                  <a:schemeClr val="dk1"/>
                </a:solidFill>
                <a:latin typeface="Calibri"/>
              </a:rPr>
              <a:t>Czwarty poziom konspektu</a:t>
            </a:r>
            <a:endParaRPr b="0" lang="en-US" sz="2700" spc="-1" strike="noStrike">
              <a:solidFill>
                <a:schemeClr val="dk1"/>
              </a:solidFill>
              <a:latin typeface="Calibr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Piąty poziom konspektu</a:t>
            </a:r>
            <a:endParaRPr b="0" lang="en-US" sz="2000" spc="-1" strike="noStrike">
              <a:solidFill>
                <a:schemeClr val="dk1"/>
              </a:solidFill>
              <a:latin typeface="Calibr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Szósty poziom konspektu</a:t>
            </a:r>
            <a:endParaRPr b="0" lang="en-US" sz="2000" spc="-1" strike="noStrike">
              <a:solidFill>
                <a:schemeClr val="dk1"/>
              </a:solidFill>
              <a:latin typeface="Calibr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Siódmy poziom konspektu</a:t>
            </a:r>
            <a:endParaRPr b="0" lang="en-US" sz="2000" spc="-1" strike="noStrike">
              <a:solidFill>
                <a:schemeClr val="dk1"/>
              </a:solidFill>
              <a:latin typeface="Calibri"/>
            </a:endParaRPr>
          </a:p>
        </p:txBody>
      </p:sp>
      <p:sp>
        <p:nvSpPr>
          <p:cNvPr id="35" name="PlaceHolder 2"/>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r>
              <a:rPr b="0" lang="en-US" sz="6600" spc="-1" strike="noStrike">
                <a:solidFill>
                  <a:schemeClr val="dk1"/>
                </a:solidFill>
                <a:latin typeface="Calibri"/>
              </a:rPr>
              <a:t>Kliknij, aby edytować format tekstu tytułu</a:t>
            </a:r>
            <a:endParaRPr b="0" lang="en-US" sz="6600" spc="-1" strike="noStrike">
              <a:solidFill>
                <a:schemeClr val="dk1"/>
              </a:solidFill>
              <a:latin typeface="Calibri"/>
            </a:endParaRPr>
          </a:p>
        </p:txBody>
      </p:sp>
    </p:spTree>
  </p:cSld>
  <p:clrMap bg1="lt1" bg2="lt2" tx1="dk1" tx2="dk2" accent1="accent1" accent2="accent2" accent3="accent3" accent4="accent4" accent5="accent5" accent6="accent6" hlink="hlink" folHlink="folHlink"/>
  <p:sldLayoutIdLst>
    <p:sldLayoutId id="2147483660"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chemeClr val="lt2"/>
        </a:solidFill>
      </p:bgPr>
    </p:bg>
    <p:spTree>
      <p:nvGrpSpPr>
        <p:cNvPr id="1" name=""/>
        <p:cNvGrpSpPr/>
        <p:nvPr/>
      </p:nvGrpSpPr>
      <p:grpSpPr>
        <a:xfrm>
          <a:off x="0" y="0"/>
          <a:ext cx="0" cy="0"/>
          <a:chOff x="0" y="0"/>
          <a:chExt cx="0" cy="0"/>
        </a:xfrm>
      </p:grpSpPr>
      <p:sp>
        <p:nvSpPr>
          <p:cNvPr id="36" name="PlaceHolder 1"/>
          <p:cNvSpPr>
            <a:spLocks noGrp="1"/>
          </p:cNvSpPr>
          <p:nvPr>
            <p:ph type="body"/>
          </p:nvPr>
        </p:nvSpPr>
        <p:spPr>
          <a:xfrm>
            <a:off x="11691720" y="609480"/>
            <a:ext cx="5986440" cy="906912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n-US" sz="4200" spc="-1" strike="noStrike">
                <a:solidFill>
                  <a:schemeClr val="dk1"/>
                </a:solidFill>
                <a:latin typeface="Calibri"/>
              </a:rPr>
              <a:t>Kliknij, aby edytować format tekstu konspektu</a:t>
            </a:r>
            <a:endParaRPr b="0" lang="en-US" sz="4200" spc="-1" strike="noStrike">
              <a:solidFill>
                <a:schemeClr val="dk1"/>
              </a:solidFill>
              <a:latin typeface="Calibri"/>
            </a:endParaRPr>
          </a:p>
          <a:p>
            <a:pPr lvl="1" marL="864000" indent="-324000">
              <a:lnSpc>
                <a:spcPct val="90000"/>
              </a:lnSpc>
              <a:spcBef>
                <a:spcPts val="1134"/>
              </a:spcBef>
              <a:buClr>
                <a:srgbClr val="000000"/>
              </a:buClr>
              <a:buSzPct val="75000"/>
              <a:buFont typeface="Symbol" charset="2"/>
              <a:buChar char=""/>
            </a:pPr>
            <a:r>
              <a:rPr b="0" lang="en-US" sz="3000" spc="-1" strike="noStrike">
                <a:solidFill>
                  <a:schemeClr val="dk1"/>
                </a:solidFill>
                <a:latin typeface="Calibri"/>
              </a:rPr>
              <a:t>Drugi poziom konspektu</a:t>
            </a:r>
            <a:endParaRPr b="0" lang="en-US" sz="3000" spc="-1" strike="noStrike">
              <a:solidFill>
                <a:schemeClr val="dk1"/>
              </a:solidFill>
              <a:latin typeface="Calibri"/>
            </a:endParaRPr>
          </a:p>
          <a:p>
            <a:pPr lvl="2" marL="1296000" indent="-288000">
              <a:lnSpc>
                <a:spcPct val="90000"/>
              </a:lnSpc>
              <a:spcBef>
                <a:spcPts val="850"/>
              </a:spcBef>
              <a:buClr>
                <a:srgbClr val="000000"/>
              </a:buClr>
              <a:buSzPct val="45000"/>
              <a:buFont typeface="Wingdings" charset="2"/>
              <a:buChar char=""/>
            </a:pPr>
            <a:r>
              <a:rPr b="0" lang="en-US" sz="2700" spc="-1" strike="noStrike">
                <a:solidFill>
                  <a:schemeClr val="dk1"/>
                </a:solidFill>
                <a:latin typeface="Calibri"/>
              </a:rPr>
              <a:t>Trzeci poziom konspektu</a:t>
            </a:r>
            <a:endParaRPr b="0" lang="en-US" sz="2700" spc="-1" strike="noStrike">
              <a:solidFill>
                <a:schemeClr val="dk1"/>
              </a:solidFill>
              <a:latin typeface="Calibri"/>
            </a:endParaRPr>
          </a:p>
          <a:p>
            <a:pPr lvl="3" marL="1728000" indent="-216000">
              <a:lnSpc>
                <a:spcPct val="90000"/>
              </a:lnSpc>
              <a:spcBef>
                <a:spcPts val="567"/>
              </a:spcBef>
              <a:buClr>
                <a:srgbClr val="000000"/>
              </a:buClr>
              <a:buSzPct val="75000"/>
              <a:buFont typeface="Symbol" charset="2"/>
              <a:buChar char=""/>
            </a:pPr>
            <a:r>
              <a:rPr b="0" lang="en-US" sz="2700" spc="-1" strike="noStrike">
                <a:solidFill>
                  <a:schemeClr val="dk1"/>
                </a:solidFill>
                <a:latin typeface="Calibri"/>
              </a:rPr>
              <a:t>Czwarty poziom konspektu</a:t>
            </a:r>
            <a:endParaRPr b="0" lang="en-US" sz="2700" spc="-1" strike="noStrike">
              <a:solidFill>
                <a:schemeClr val="dk1"/>
              </a:solidFill>
              <a:latin typeface="Calibr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Piąty poziom konspektu</a:t>
            </a:r>
            <a:endParaRPr b="0" lang="en-US" sz="2000" spc="-1" strike="noStrike">
              <a:solidFill>
                <a:schemeClr val="dk1"/>
              </a:solidFill>
              <a:latin typeface="Calibr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Szósty poziom konspektu</a:t>
            </a:r>
            <a:endParaRPr b="0" lang="en-US" sz="2000" spc="-1" strike="noStrike">
              <a:solidFill>
                <a:schemeClr val="dk1"/>
              </a:solidFill>
              <a:latin typeface="Calibr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Siódmy poziom konspektu</a:t>
            </a:r>
            <a:endParaRPr b="0" lang="en-US" sz="2000" spc="-1" strike="noStrike">
              <a:solidFill>
                <a:schemeClr val="dk1"/>
              </a:solidFill>
              <a:latin typeface="Calibri"/>
            </a:endParaRPr>
          </a:p>
        </p:txBody>
      </p:sp>
      <p:sp>
        <p:nvSpPr>
          <p:cNvPr id="37" name="PlaceHolder 2"/>
          <p:cNvSpPr>
            <a:spLocks noGrp="1"/>
          </p:cNvSpPr>
          <p:nvPr>
            <p:ph type="body"/>
          </p:nvPr>
        </p:nvSpPr>
        <p:spPr>
          <a:xfrm>
            <a:off x="6915600" y="609480"/>
            <a:ext cx="5986440" cy="906912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n-US" sz="4200" spc="-1" strike="noStrike">
                <a:solidFill>
                  <a:schemeClr val="dk1"/>
                </a:solidFill>
                <a:latin typeface="Calibri"/>
              </a:rPr>
              <a:t>Kliknij, aby edytować format tekstu konspektu</a:t>
            </a:r>
            <a:endParaRPr b="0" lang="en-US" sz="4200" spc="-1" strike="noStrike">
              <a:solidFill>
                <a:schemeClr val="dk1"/>
              </a:solidFill>
              <a:latin typeface="Calibri"/>
            </a:endParaRPr>
          </a:p>
          <a:p>
            <a:pPr lvl="1" marL="864000" indent="-324000">
              <a:lnSpc>
                <a:spcPct val="90000"/>
              </a:lnSpc>
              <a:spcBef>
                <a:spcPts val="1134"/>
              </a:spcBef>
              <a:buClr>
                <a:srgbClr val="000000"/>
              </a:buClr>
              <a:buSzPct val="75000"/>
              <a:buFont typeface="Symbol" charset="2"/>
              <a:buChar char=""/>
            </a:pPr>
            <a:r>
              <a:rPr b="0" lang="en-US" sz="3000" spc="-1" strike="noStrike">
                <a:solidFill>
                  <a:schemeClr val="dk1"/>
                </a:solidFill>
                <a:latin typeface="Calibri"/>
              </a:rPr>
              <a:t>Drugi poziom konspektu</a:t>
            </a:r>
            <a:endParaRPr b="0" lang="en-US" sz="3000" spc="-1" strike="noStrike">
              <a:solidFill>
                <a:schemeClr val="dk1"/>
              </a:solidFill>
              <a:latin typeface="Calibri"/>
            </a:endParaRPr>
          </a:p>
          <a:p>
            <a:pPr lvl="2" marL="1296000" indent="-288000">
              <a:lnSpc>
                <a:spcPct val="90000"/>
              </a:lnSpc>
              <a:spcBef>
                <a:spcPts val="850"/>
              </a:spcBef>
              <a:buClr>
                <a:srgbClr val="000000"/>
              </a:buClr>
              <a:buSzPct val="45000"/>
              <a:buFont typeface="Wingdings" charset="2"/>
              <a:buChar char=""/>
            </a:pPr>
            <a:r>
              <a:rPr b="0" lang="en-US" sz="2700" spc="-1" strike="noStrike">
                <a:solidFill>
                  <a:schemeClr val="dk1"/>
                </a:solidFill>
                <a:latin typeface="Calibri"/>
              </a:rPr>
              <a:t>Trzeci poziom konspektu</a:t>
            </a:r>
            <a:endParaRPr b="0" lang="en-US" sz="2700" spc="-1" strike="noStrike">
              <a:solidFill>
                <a:schemeClr val="dk1"/>
              </a:solidFill>
              <a:latin typeface="Calibri"/>
            </a:endParaRPr>
          </a:p>
          <a:p>
            <a:pPr lvl="3" marL="1728000" indent="-216000">
              <a:lnSpc>
                <a:spcPct val="90000"/>
              </a:lnSpc>
              <a:spcBef>
                <a:spcPts val="567"/>
              </a:spcBef>
              <a:buClr>
                <a:srgbClr val="000000"/>
              </a:buClr>
              <a:buSzPct val="75000"/>
              <a:buFont typeface="Symbol" charset="2"/>
              <a:buChar char=""/>
            </a:pPr>
            <a:r>
              <a:rPr b="0" lang="en-US" sz="2700" spc="-1" strike="noStrike">
                <a:solidFill>
                  <a:schemeClr val="dk1"/>
                </a:solidFill>
                <a:latin typeface="Calibri"/>
              </a:rPr>
              <a:t>Czwarty poziom konspektu</a:t>
            </a:r>
            <a:endParaRPr b="0" lang="en-US" sz="2700" spc="-1" strike="noStrike">
              <a:solidFill>
                <a:schemeClr val="dk1"/>
              </a:solidFill>
              <a:latin typeface="Calibr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Piąty poziom konspektu</a:t>
            </a:r>
            <a:endParaRPr b="0" lang="en-US" sz="2000" spc="-1" strike="noStrike">
              <a:solidFill>
                <a:schemeClr val="dk1"/>
              </a:solidFill>
              <a:latin typeface="Calibr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Szósty poziom konspektu</a:t>
            </a:r>
            <a:endParaRPr b="0" lang="en-US" sz="2000" spc="-1" strike="noStrike">
              <a:solidFill>
                <a:schemeClr val="dk1"/>
              </a:solidFill>
              <a:latin typeface="Calibr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Siódmy poziom konspektu</a:t>
            </a:r>
            <a:endParaRPr b="0" lang="en-US" sz="2000" spc="-1" strike="noStrike">
              <a:solidFill>
                <a:schemeClr val="dk1"/>
              </a:solidFill>
              <a:latin typeface="Calibri"/>
            </a:endParaRPr>
          </a:p>
        </p:txBody>
      </p:sp>
      <p:sp>
        <p:nvSpPr>
          <p:cNvPr id="38" name="PlaceHolder 3"/>
          <p:cNvSpPr>
            <a:spLocks noGrp="1"/>
          </p:cNvSpPr>
          <p:nvPr>
            <p:ph type="body"/>
          </p:nvPr>
        </p:nvSpPr>
        <p:spPr>
          <a:xfrm>
            <a:off x="2148120" y="609480"/>
            <a:ext cx="5986440" cy="906912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en-US" sz="4200" spc="-1" strike="noStrike">
                <a:solidFill>
                  <a:schemeClr val="dk1"/>
                </a:solidFill>
                <a:latin typeface="Calibri"/>
              </a:rPr>
              <a:t>Kliknij, aby edytować format tekstu konspektu</a:t>
            </a:r>
            <a:endParaRPr b="0" lang="en-US" sz="4200" spc="-1" strike="noStrike">
              <a:solidFill>
                <a:schemeClr val="dk1"/>
              </a:solidFill>
              <a:latin typeface="Calibri"/>
            </a:endParaRPr>
          </a:p>
          <a:p>
            <a:pPr lvl="1" marL="864000" indent="-324000">
              <a:lnSpc>
                <a:spcPct val="90000"/>
              </a:lnSpc>
              <a:spcBef>
                <a:spcPts val="1134"/>
              </a:spcBef>
              <a:buClr>
                <a:srgbClr val="000000"/>
              </a:buClr>
              <a:buSzPct val="75000"/>
              <a:buFont typeface="Symbol" charset="2"/>
              <a:buChar char=""/>
            </a:pPr>
            <a:r>
              <a:rPr b="0" lang="en-US" sz="3000" spc="-1" strike="noStrike">
                <a:solidFill>
                  <a:schemeClr val="dk1"/>
                </a:solidFill>
                <a:latin typeface="Calibri"/>
              </a:rPr>
              <a:t>Drugi poziom konspektu</a:t>
            </a:r>
            <a:endParaRPr b="0" lang="en-US" sz="3000" spc="-1" strike="noStrike">
              <a:solidFill>
                <a:schemeClr val="dk1"/>
              </a:solidFill>
              <a:latin typeface="Calibri"/>
            </a:endParaRPr>
          </a:p>
          <a:p>
            <a:pPr lvl="2" marL="1296000" indent="-288000">
              <a:lnSpc>
                <a:spcPct val="90000"/>
              </a:lnSpc>
              <a:spcBef>
                <a:spcPts val="850"/>
              </a:spcBef>
              <a:buClr>
                <a:srgbClr val="000000"/>
              </a:buClr>
              <a:buSzPct val="45000"/>
              <a:buFont typeface="Wingdings" charset="2"/>
              <a:buChar char=""/>
            </a:pPr>
            <a:r>
              <a:rPr b="0" lang="en-US" sz="2700" spc="-1" strike="noStrike">
                <a:solidFill>
                  <a:schemeClr val="dk1"/>
                </a:solidFill>
                <a:latin typeface="Calibri"/>
              </a:rPr>
              <a:t>Trzeci poziom konspektu</a:t>
            </a:r>
            <a:endParaRPr b="0" lang="en-US" sz="2700" spc="-1" strike="noStrike">
              <a:solidFill>
                <a:schemeClr val="dk1"/>
              </a:solidFill>
              <a:latin typeface="Calibri"/>
            </a:endParaRPr>
          </a:p>
          <a:p>
            <a:pPr lvl="3" marL="1728000" indent="-216000">
              <a:lnSpc>
                <a:spcPct val="90000"/>
              </a:lnSpc>
              <a:spcBef>
                <a:spcPts val="567"/>
              </a:spcBef>
              <a:buClr>
                <a:srgbClr val="000000"/>
              </a:buClr>
              <a:buSzPct val="75000"/>
              <a:buFont typeface="Symbol" charset="2"/>
              <a:buChar char=""/>
            </a:pPr>
            <a:r>
              <a:rPr b="0" lang="en-US" sz="2700" spc="-1" strike="noStrike">
                <a:solidFill>
                  <a:schemeClr val="dk1"/>
                </a:solidFill>
                <a:latin typeface="Calibri"/>
              </a:rPr>
              <a:t>Czwarty poziom konspektu</a:t>
            </a:r>
            <a:endParaRPr b="0" lang="en-US" sz="2700" spc="-1" strike="noStrike">
              <a:solidFill>
                <a:schemeClr val="dk1"/>
              </a:solidFill>
              <a:latin typeface="Calibri"/>
            </a:endParaRPr>
          </a:p>
          <a:p>
            <a:pPr lvl="4" marL="2160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Piąty poziom konspektu</a:t>
            </a:r>
            <a:endParaRPr b="0" lang="en-US" sz="2000" spc="-1" strike="noStrike">
              <a:solidFill>
                <a:schemeClr val="dk1"/>
              </a:solidFill>
              <a:latin typeface="Calibri"/>
            </a:endParaRPr>
          </a:p>
          <a:p>
            <a:pPr lvl="5" marL="2592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Szósty poziom konspektu</a:t>
            </a:r>
            <a:endParaRPr b="0" lang="en-US" sz="2000" spc="-1" strike="noStrike">
              <a:solidFill>
                <a:schemeClr val="dk1"/>
              </a:solidFill>
              <a:latin typeface="Calibri"/>
            </a:endParaRPr>
          </a:p>
          <a:p>
            <a:pPr lvl="6" marL="3024000" indent="-216000">
              <a:lnSpc>
                <a:spcPct val="90000"/>
              </a:lnSpc>
              <a:spcBef>
                <a:spcPts val="283"/>
              </a:spcBef>
              <a:buClr>
                <a:srgbClr val="000000"/>
              </a:buClr>
              <a:buSzPct val="45000"/>
              <a:buFont typeface="Wingdings" charset="2"/>
              <a:buChar char=""/>
            </a:pPr>
            <a:r>
              <a:rPr b="0" lang="en-US" sz="2000" spc="-1" strike="noStrike">
                <a:solidFill>
                  <a:schemeClr val="dk1"/>
                </a:solidFill>
                <a:latin typeface="Calibri"/>
              </a:rPr>
              <a:t>Siódmy poziom konspektu</a:t>
            </a:r>
            <a:endParaRPr b="0" lang="en-US" sz="2000" spc="-1" strike="noStrike">
              <a:solidFill>
                <a:schemeClr val="dk1"/>
              </a:solidFill>
              <a:latin typeface="Calibri"/>
            </a:endParaRPr>
          </a:p>
        </p:txBody>
      </p:sp>
      <p:cxnSp>
        <p:nvCxnSpPr>
          <p:cNvPr id="39" name="Łącznik prosty 1"/>
          <p:cNvCxnSpPr/>
          <p:nvPr/>
        </p:nvCxnSpPr>
        <p:spPr>
          <a:xfrm flipH="1">
            <a:off x="6675120" y="9781920"/>
            <a:ext cx="11613240" cy="360"/>
          </a:xfrm>
          <a:prstGeom prst="straightConnector1">
            <a:avLst/>
          </a:prstGeom>
          <a:ln w="9360">
            <a:solidFill>
              <a:schemeClr val="accent6">
                <a:lumMod val="5000"/>
                <a:lumOff val="95000"/>
              </a:schemeClr>
            </a:solidFill>
            <a:miter/>
          </a:ln>
        </p:spPr>
      </p:cxnSp>
      <p:grpSp>
        <p:nvGrpSpPr>
          <p:cNvPr id="40" name="Grupa 3"/>
          <p:cNvGrpSpPr/>
          <p:nvPr/>
        </p:nvGrpSpPr>
        <p:grpSpPr>
          <a:xfrm>
            <a:off x="6545520" y="9781920"/>
            <a:ext cx="11742480" cy="441000"/>
            <a:chOff x="6545520" y="9781920"/>
            <a:chExt cx="11742480" cy="441000"/>
          </a:xfrm>
        </p:grpSpPr>
        <p:sp>
          <p:nvSpPr>
            <p:cNvPr id="41" name="pole tekstowe 4"/>
            <p:cNvSpPr/>
            <p:nvPr/>
          </p:nvSpPr>
          <p:spPr>
            <a:xfrm>
              <a:off x="6545520" y="9858240"/>
              <a:ext cx="11612520" cy="364680"/>
            </a:xfrm>
            <a:prstGeom prst="rect">
              <a:avLst/>
            </a:prstGeom>
            <a:noFill/>
            <a:ln w="0">
              <a:noFill/>
            </a:ln>
          </p:spPr>
          <p:style>
            <a:lnRef idx="0"/>
            <a:fillRef idx="0"/>
            <a:effectRef idx="0"/>
            <a:fontRef idx="minor"/>
          </p:style>
          <p:txBody>
            <a:bodyPr lIns="90000" rIns="90000" tIns="45000" bIns="45000" anchor="t">
              <a:spAutoFit/>
            </a:bodyPr>
            <a:p>
              <a:pPr algn="r">
                <a:lnSpc>
                  <a:spcPct val="100000"/>
                </a:lnSpc>
              </a:pPr>
              <a:r>
                <a:rPr b="0" lang="pl-PL" sz="1800" spc="-1" strike="noStrike">
                  <a:solidFill>
                    <a:schemeClr val="lt1"/>
                  </a:solidFill>
                  <a:latin typeface="Montserrat"/>
                  <a:ea typeface="Roboto Black"/>
                </a:rPr>
                <a:t>IAG/IAGA Joint Scientific Assembly  </a:t>
              </a:r>
              <a:r>
                <a:rPr b="0" lang="pl-PL" sz="1800" spc="-1" strike="noStrike">
                  <a:solidFill>
                    <a:schemeClr val="lt1">
                      <a:lumMod val="75000"/>
                    </a:schemeClr>
                  </a:solidFill>
                  <a:latin typeface="Montserrat ExtraLight"/>
                  <a:ea typeface="Roboto Light"/>
                </a:rPr>
                <a:t>||</a:t>
              </a:r>
              <a:r>
                <a:rPr b="0" lang="pl-PL" sz="1800" spc="-1" strike="noStrike">
                  <a:solidFill>
                    <a:schemeClr val="lt1"/>
                  </a:solidFill>
                  <a:latin typeface="Montserrat"/>
                  <a:ea typeface="Roboto Black"/>
                </a:rPr>
                <a:t>  </a:t>
              </a:r>
              <a:r>
                <a:rPr b="0" lang="pl-PL" sz="1800" spc="-1" strike="noStrike">
                  <a:solidFill>
                    <a:schemeClr val="lt1">
                      <a:lumMod val="75000"/>
                    </a:schemeClr>
                  </a:solidFill>
                  <a:latin typeface="Montserrat ExtraLight"/>
                  <a:ea typeface="Roboto Light"/>
                </a:rPr>
                <a:t>19</a:t>
              </a:r>
              <a:r>
                <a:rPr b="0" lang="en-US" sz="1800" spc="-1" strike="noStrike">
                  <a:solidFill>
                    <a:schemeClr val="lt1">
                      <a:lumMod val="75000"/>
                    </a:schemeClr>
                  </a:solidFill>
                  <a:latin typeface="Montserrat ExtraLight"/>
                  <a:ea typeface="Roboto Light"/>
                </a:rPr>
                <a:t>– </a:t>
              </a:r>
              <a:r>
                <a:rPr b="0" lang="pl-PL" sz="1800" spc="-1" strike="noStrike">
                  <a:solidFill>
                    <a:schemeClr val="lt1">
                      <a:lumMod val="75000"/>
                    </a:schemeClr>
                  </a:solidFill>
                  <a:latin typeface="Montserrat ExtraLight"/>
                  <a:ea typeface="Roboto Light"/>
                </a:rPr>
                <a:t>24 </a:t>
              </a:r>
              <a:r>
                <a:rPr b="0" lang="en-US" sz="1800" spc="-1" strike="noStrike">
                  <a:solidFill>
                    <a:schemeClr val="lt1">
                      <a:lumMod val="75000"/>
                    </a:schemeClr>
                  </a:solidFill>
                  <a:latin typeface="Montserrat ExtraLight"/>
                  <a:ea typeface="Roboto Light"/>
                </a:rPr>
                <a:t>August, 2029</a:t>
              </a:r>
              <a:r>
                <a:rPr b="0" lang="pl-PL" sz="1800" spc="-1" strike="noStrike">
                  <a:solidFill>
                    <a:schemeClr val="lt1"/>
                  </a:solidFill>
                  <a:latin typeface="Montserrat"/>
                  <a:ea typeface="Roboto Black"/>
                </a:rPr>
                <a:t> </a:t>
              </a:r>
              <a:r>
                <a:rPr b="0" lang="pl-PL" sz="1800" spc="-1" strike="noStrike">
                  <a:solidFill>
                    <a:schemeClr val="lt1">
                      <a:lumMod val="75000"/>
                    </a:schemeClr>
                  </a:solidFill>
                  <a:latin typeface="Montserrat ExtraLight"/>
                  <a:ea typeface="Roboto Light"/>
                </a:rPr>
                <a:t>||</a:t>
              </a:r>
              <a:r>
                <a:rPr b="0" lang="pl-PL" sz="1800" spc="-1" strike="noStrike">
                  <a:solidFill>
                    <a:schemeClr val="lt1"/>
                  </a:solidFill>
                  <a:latin typeface="Montserrat"/>
                  <a:ea typeface="Roboto Black"/>
                </a:rPr>
                <a:t> </a:t>
              </a:r>
              <a:r>
                <a:rPr b="0" lang="en-US" sz="1800" spc="-1" strike="noStrike">
                  <a:solidFill>
                    <a:schemeClr val="lt1">
                      <a:lumMod val="75000"/>
                    </a:schemeClr>
                  </a:solidFill>
                  <a:latin typeface="Montserrat ExtraLight"/>
                  <a:ea typeface="Roboto Light"/>
                </a:rPr>
                <a:t>University of Warsaw, Warsaw, Poland</a:t>
              </a:r>
              <a:endParaRPr b="0" lang="pl-PL" sz="1800" spc="-1" strike="noStrike">
                <a:solidFill>
                  <a:srgbClr val="000000"/>
                </a:solidFill>
                <a:latin typeface="Arial"/>
              </a:endParaRPr>
            </a:p>
          </p:txBody>
        </p:sp>
        <p:cxnSp>
          <p:nvCxnSpPr>
            <p:cNvPr id="42" name="Łącznik prosty 5"/>
            <p:cNvCxnSpPr/>
            <p:nvPr/>
          </p:nvCxnSpPr>
          <p:spPr>
            <a:xfrm flipH="1">
              <a:off x="6675120" y="9781920"/>
              <a:ext cx="11613240" cy="360"/>
            </a:xfrm>
            <a:prstGeom prst="straightConnector1">
              <a:avLst/>
            </a:prstGeom>
            <a:ln w="9360">
              <a:solidFill>
                <a:schemeClr val="accent6">
                  <a:lumMod val="5000"/>
                  <a:lumOff val="95000"/>
                </a:schemeClr>
              </a:solidFill>
              <a:miter/>
            </a:ln>
          </p:spPr>
        </p:cxnSp>
      </p:grpSp>
      <p:sp>
        <p:nvSpPr>
          <p:cNvPr id="43" name="PlaceHolder 4"/>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indent="0">
              <a:buNone/>
            </a:pPr>
            <a:r>
              <a:rPr b="0" lang="en-US" sz="6600" spc="-1" strike="noStrike">
                <a:solidFill>
                  <a:schemeClr val="dk1"/>
                </a:solidFill>
                <a:latin typeface="Calibri"/>
              </a:rPr>
              <a:t>Kliknij, aby edytować format tekstu tytułu</a:t>
            </a:r>
            <a:endParaRPr b="0" lang="en-US" sz="6600" spc="-1" strike="noStrike">
              <a:solidFill>
                <a:schemeClr val="dk1"/>
              </a:solidFill>
              <a:latin typeface="Calibri"/>
            </a:endParaRPr>
          </a:p>
        </p:txBody>
      </p:sp>
    </p:spTree>
  </p:cSld>
  <p:clrMap bg1="lt1" bg2="lt2" tx1="dk1" tx2="dk2" accent1="accent1" accent2="accent2" accent3="accent3" accent4="accent4" accent5="accent5" accent6="accent6" hlink="hlink" folHlink="folHlink"/>
  <p:sldLayoutIdLst>
    <p:sldLayoutId id="2147483662" r:id="rId2"/>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slideLayout" Target="../slideLayouts/slideLayout3.xml"/>
</Relationships>
</file>

<file path=ppt/slides/_rels/slide10.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5.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jpeg"/><Relationship Id="rId3" Type="http://schemas.openxmlformats.org/officeDocument/2006/relationships/image" Target="../media/image23.jpeg"/><Relationship Id="rId4" Type="http://schemas.openxmlformats.org/officeDocument/2006/relationships/slideLayout" Target="../slideLayouts/slideLayout8.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slideLayout" Target="../slideLayouts/slideLayout8.xml"/><Relationship Id="rId5"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5.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image" Target="../media/image29.png"/><Relationship Id="rId3" Type="http://schemas.openxmlformats.org/officeDocument/2006/relationships/slideLayout" Target="../slideLayouts/slideLayout5.xml"/>
</Relationships>
</file>

<file path=ppt/slides/_rels/slide15.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svg"/><Relationship Id="rId3" Type="http://schemas.openxmlformats.org/officeDocument/2006/relationships/image" Target="../media/image32.png"/><Relationship Id="rId4" Type="http://schemas.openxmlformats.org/officeDocument/2006/relationships/slideLayout" Target="../slideLayouts/slideLayout5.xml"/>
</Relationships>
</file>

<file path=ppt/slides/_rels/slide16.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5.xml"/>
</Relationships>
</file>

<file path=ppt/slides/_rels/slide17.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jpeg"/><Relationship Id="rId3" Type="http://schemas.openxmlformats.org/officeDocument/2006/relationships/image" Target="../media/image36.jpeg"/><Relationship Id="rId4" Type="http://schemas.openxmlformats.org/officeDocument/2006/relationships/slideLayout" Target="../slideLayouts/slideLayout5.xml"/>
</Relationships>
</file>

<file path=ppt/slides/_rels/slide18.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slideLayout" Target="../slideLayouts/slideLayout5.xml"/>
</Relationships>
</file>

<file path=ppt/slides/_rels/slide19.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image" Target="../media/image40.jpeg"/><Relationship Id="rId3" Type="http://schemas.openxmlformats.org/officeDocument/2006/relationships/image" Target="../media/image41.png"/><Relationship Id="rId4" Type="http://schemas.openxmlformats.org/officeDocument/2006/relationships/slideLayout" Target="../slideLayouts/slideLayout5.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slideLayout" Target="../slideLayouts/slideLayout2.xml"/><Relationship Id="rId8"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 Id="rId3" Type="http://schemas.openxmlformats.org/officeDocument/2006/relationships/slideLayout" Target="../slideLayouts/slideLayout5.xml"/>
</Relationships>
</file>

<file path=ppt/slides/_rels/slide21.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5.xml"/>
</Relationships>
</file>

<file path=ppt/slides/_rels/slide22.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jpeg"/><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slideLayout" Target="../slideLayouts/slideLayout6.xml"/>
</Relationships>
</file>

<file path=ppt/slides/_rels/slide23.xml.rels><?xml version="1.0" encoding="UTF-8"?>
<Relationships xmlns="http://schemas.openxmlformats.org/package/2006/relationships"><Relationship Id="rId1" Type="http://schemas.openxmlformats.org/officeDocument/2006/relationships/hyperlink" Target="mailto:anne@igf.edu.pl" TargetMode="External"/><Relationship Id="rId2" Type="http://schemas.openxmlformats.org/officeDocument/2006/relationships/image" Target="../media/image50.jpeg"/><Relationship Id="rId3" Type="http://schemas.openxmlformats.org/officeDocument/2006/relationships/hyperlink" Target="mailto:pawel.wielgosz@uwm.edu.pl" TargetMode="External"/><Relationship Id="rId4" Type="http://schemas.openxmlformats.org/officeDocument/2006/relationships/hyperlink" Target="mailto:kongresy@mazurkas.com.pl" TargetMode="External"/><Relationship Id="rId5" Type="http://schemas.openxmlformats.org/officeDocument/2006/relationships/slideLayout" Target="../slideLayouts/slideLayout7.xml"/>
</Relationships>
</file>

<file path=ppt/slides/_rels/slide3.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jpeg"/><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slideLayout" Target="../slideLayouts/slideLayout2.xml"/><Relationship Id="rId6"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slideLayout" Target="../slideLayouts/slideLayout5.xml"/>
</Relationships>
</file>

<file path=ppt/slides/_rels/slide5.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5.xml"/>
</Relationships>
</file>

<file path=ppt/slides/_rels/slide6.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5.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jpeg"/><Relationship Id="rId3" Type="http://schemas.openxmlformats.org/officeDocument/2006/relationships/slideLayout" Target="../slideLayouts/slideLayout4.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 name="Полилиния: фигура 9"/>
          <p:cNvSpPr/>
          <p:nvPr/>
        </p:nvSpPr>
        <p:spPr>
          <a:xfrm flipV="1">
            <a:off x="0" y="0"/>
            <a:ext cx="8152920" cy="10288080"/>
          </a:xfrm>
          <a:custGeom>
            <a:avLst/>
            <a:gdLst>
              <a:gd name="textAreaLeft" fmla="*/ 0 w 8152920"/>
              <a:gd name="textAreaRight" fmla="*/ 8153280 w 8152920"/>
              <a:gd name="textAreaTop" fmla="*/ 360 h 10288080"/>
              <a:gd name="textAreaBottom" fmla="*/ 10288800 h 10288080"/>
            </a:gdLst>
            <a:ahLst/>
            <a:rect l="textAreaLeft" t="textAreaTop" r="textAreaRight" b="textAreaBottom"/>
            <a:pathLst>
              <a:path w="8153402" h="10288588">
                <a:moveTo>
                  <a:pt x="0" y="0"/>
                </a:moveTo>
                <a:lnTo>
                  <a:pt x="1979204" y="0"/>
                </a:lnTo>
                <a:lnTo>
                  <a:pt x="5104658" y="0"/>
                </a:lnTo>
                <a:lnTo>
                  <a:pt x="7083862" y="0"/>
                </a:lnTo>
                <a:lnTo>
                  <a:pt x="7193126" y="5517"/>
                </a:lnTo>
                <a:cubicBezTo>
                  <a:pt x="7732498" y="60294"/>
                  <a:pt x="8153402" y="515811"/>
                  <a:pt x="8153402" y="1069635"/>
                </a:cubicBezTo>
                <a:lnTo>
                  <a:pt x="8153402" y="10288588"/>
                </a:lnTo>
                <a:lnTo>
                  <a:pt x="6174198" y="10288588"/>
                </a:lnTo>
                <a:lnTo>
                  <a:pt x="1979204" y="10288588"/>
                </a:lnTo>
                <a:lnTo>
                  <a:pt x="0" y="10288588"/>
                </a:lnTo>
                <a:close/>
              </a:path>
            </a:pathLst>
          </a:custGeom>
          <a:solidFill>
            <a:schemeClr val="accent4"/>
          </a:solidFill>
          <a:ln w="0">
            <a:noFill/>
          </a:ln>
        </p:spPr>
        <p:style>
          <a:lnRef idx="0"/>
          <a:fillRef idx="0"/>
          <a:effectRef idx="0"/>
          <a:fontRef idx="minor"/>
        </p:style>
        <p:txBody>
          <a:bodyPr numCol="1" spcCol="0" anchor="t">
            <a:noAutofit/>
          </a:bodyPr>
          <a:p>
            <a:endParaRPr b="0" lang="ru-RU" sz="1800" spc="-1" strike="noStrike">
              <a:solidFill>
                <a:schemeClr val="dk1"/>
              </a:solidFill>
              <a:latin typeface="Calibri"/>
            </a:endParaRPr>
          </a:p>
        </p:txBody>
      </p:sp>
      <p:sp>
        <p:nvSpPr>
          <p:cNvPr id="51" name="Полилиния: фигура 10"/>
          <p:cNvSpPr/>
          <p:nvPr/>
        </p:nvSpPr>
        <p:spPr>
          <a:xfrm flipV="1">
            <a:off x="0" y="0"/>
            <a:ext cx="7163280" cy="10288080"/>
          </a:xfrm>
          <a:custGeom>
            <a:avLst/>
            <a:gdLst>
              <a:gd name="textAreaLeft" fmla="*/ 0 w 7163280"/>
              <a:gd name="textAreaRight" fmla="*/ 7163640 w 7163280"/>
              <a:gd name="textAreaTop" fmla="*/ 360 h 10288080"/>
              <a:gd name="textAreaBottom" fmla="*/ 10288800 h 10288080"/>
            </a:gdLst>
            <a:ahLst/>
            <a:rect l="textAreaLeft" t="textAreaTop" r="textAreaRight" b="textAreaBottom"/>
            <a:pathLst>
              <a:path w="7163800" h="10288588">
                <a:moveTo>
                  <a:pt x="0" y="0"/>
                </a:moveTo>
                <a:lnTo>
                  <a:pt x="989602" y="0"/>
                </a:lnTo>
                <a:lnTo>
                  <a:pt x="5104658" y="0"/>
                </a:lnTo>
                <a:lnTo>
                  <a:pt x="6094260" y="0"/>
                </a:lnTo>
                <a:lnTo>
                  <a:pt x="6203524" y="5517"/>
                </a:lnTo>
                <a:cubicBezTo>
                  <a:pt x="6742896" y="60294"/>
                  <a:pt x="7163800" y="515811"/>
                  <a:pt x="7163800" y="1069635"/>
                </a:cubicBezTo>
                <a:lnTo>
                  <a:pt x="7163800" y="10288588"/>
                </a:lnTo>
                <a:lnTo>
                  <a:pt x="6174198" y="10288588"/>
                </a:lnTo>
                <a:lnTo>
                  <a:pt x="989602" y="10288588"/>
                </a:lnTo>
                <a:lnTo>
                  <a:pt x="0" y="10288588"/>
                </a:lnTo>
                <a:close/>
              </a:path>
            </a:pathLst>
          </a:custGeom>
          <a:solidFill>
            <a:schemeClr val="accent5"/>
          </a:solidFill>
          <a:ln w="0">
            <a:noFill/>
          </a:ln>
        </p:spPr>
        <p:style>
          <a:lnRef idx="0"/>
          <a:fillRef idx="0"/>
          <a:effectRef idx="0"/>
          <a:fontRef idx="minor"/>
        </p:style>
        <p:txBody>
          <a:bodyPr numCol="1" spcCol="0" anchor="t">
            <a:noAutofit/>
          </a:bodyPr>
          <a:p>
            <a:endParaRPr b="0" lang="ru-RU" sz="1800" spc="-1" strike="noStrike">
              <a:solidFill>
                <a:schemeClr val="accent1">
                  <a:lumMod val="40000"/>
                  <a:lumOff val="60000"/>
                </a:schemeClr>
              </a:solidFill>
              <a:latin typeface="Calibri"/>
            </a:endParaRPr>
          </a:p>
        </p:txBody>
      </p:sp>
      <p:sp>
        <p:nvSpPr>
          <p:cNvPr id="52" name="Полилиния: фигура 11"/>
          <p:cNvSpPr/>
          <p:nvPr/>
        </p:nvSpPr>
        <p:spPr>
          <a:xfrm flipV="1">
            <a:off x="0" y="0"/>
            <a:ext cx="6174000" cy="10288080"/>
          </a:xfrm>
          <a:custGeom>
            <a:avLst/>
            <a:gdLst>
              <a:gd name="textAreaLeft" fmla="*/ 0 w 6174000"/>
              <a:gd name="textAreaRight" fmla="*/ 6174360 w 6174000"/>
              <a:gd name="textAreaTop" fmla="*/ 360 h 10288080"/>
              <a:gd name="textAreaBottom" fmla="*/ 10288800 h 10288080"/>
            </a:gdLst>
            <a:ahLst/>
            <a:rect l="textAreaLeft" t="textAreaTop" r="textAreaRight" b="textAreaBottom"/>
            <a:pathLst>
              <a:path w="6174198" h="10288588">
                <a:moveTo>
                  <a:pt x="0" y="0"/>
                </a:moveTo>
                <a:lnTo>
                  <a:pt x="5104658" y="0"/>
                </a:lnTo>
                <a:lnTo>
                  <a:pt x="5213922" y="5517"/>
                </a:lnTo>
                <a:cubicBezTo>
                  <a:pt x="5753294" y="60294"/>
                  <a:pt x="6174198" y="515811"/>
                  <a:pt x="6174198" y="1069635"/>
                </a:cubicBezTo>
                <a:lnTo>
                  <a:pt x="6174198" y="10288588"/>
                </a:lnTo>
                <a:lnTo>
                  <a:pt x="0" y="10288588"/>
                </a:lnTo>
                <a:close/>
              </a:path>
            </a:pathLst>
          </a:custGeom>
          <a:solidFill>
            <a:schemeClr val="accent1"/>
          </a:solidFill>
          <a:ln w="0">
            <a:solidFill>
              <a:schemeClr val="accent1">
                <a:lumMod val="60000"/>
                <a:lumOff val="40000"/>
              </a:schemeClr>
            </a:solidFill>
          </a:ln>
        </p:spPr>
        <p:style>
          <a:lnRef idx="0"/>
          <a:fillRef idx="0"/>
          <a:effectRef idx="0"/>
          <a:fontRef idx="minor"/>
        </p:style>
        <p:txBody>
          <a:bodyPr numCol="1" spcCol="0" anchor="t">
            <a:noAutofit/>
          </a:bodyPr>
          <a:p>
            <a:endParaRPr b="0" lang="ru-RU" sz="1800" spc="-1" strike="noStrike">
              <a:solidFill>
                <a:schemeClr val="accent1">
                  <a:lumMod val="60000"/>
                  <a:lumOff val="40000"/>
                </a:schemeClr>
              </a:solidFill>
              <a:latin typeface="Calibri"/>
            </a:endParaRPr>
          </a:p>
        </p:txBody>
      </p:sp>
      <p:sp>
        <p:nvSpPr>
          <p:cNvPr id="53" name="TextBox 7"/>
          <p:cNvSpPr/>
          <p:nvPr/>
        </p:nvSpPr>
        <p:spPr>
          <a:xfrm>
            <a:off x="10604160" y="7731360"/>
            <a:ext cx="6316920" cy="639000"/>
          </a:xfrm>
          <a:prstGeom prst="rect">
            <a:avLst/>
          </a:prstGeom>
          <a:noFill/>
          <a:ln w="0">
            <a:noFill/>
          </a:ln>
        </p:spPr>
        <p:style>
          <a:lnRef idx="0"/>
          <a:fillRef idx="0"/>
          <a:effectRef idx="0"/>
          <a:fontRef idx="minor"/>
        </p:style>
        <p:txBody>
          <a:bodyPr lIns="90000" rIns="90000" tIns="45000" bIns="45000" anchor="t">
            <a:spAutoFit/>
          </a:bodyPr>
          <a:p>
            <a:pPr algn="r">
              <a:lnSpc>
                <a:spcPct val="100000"/>
              </a:lnSpc>
            </a:pPr>
            <a:r>
              <a:rPr b="0" lang="en-US" sz="1800" spc="-1" strike="noStrike">
                <a:solidFill>
                  <a:schemeClr val="lt1">
                    <a:lumMod val="75000"/>
                  </a:schemeClr>
                </a:solidFill>
                <a:latin typeface="Montserrat ExtraLight"/>
                <a:ea typeface="Roboto Light"/>
              </a:rPr>
              <a:t>August</a:t>
            </a:r>
            <a:r>
              <a:rPr b="0" lang="pl-PL" sz="1800" spc="-1" strike="noStrike">
                <a:solidFill>
                  <a:schemeClr val="lt1">
                    <a:lumMod val="75000"/>
                  </a:schemeClr>
                </a:solidFill>
                <a:latin typeface="Montserrat ExtraLight"/>
                <a:ea typeface="Roboto Light"/>
              </a:rPr>
              <a:t> 19-24</a:t>
            </a:r>
            <a:r>
              <a:rPr b="0" lang="en-US" sz="1800" spc="-1" strike="noStrike">
                <a:solidFill>
                  <a:schemeClr val="lt1">
                    <a:lumMod val="75000"/>
                  </a:schemeClr>
                </a:solidFill>
                <a:latin typeface="Montserrat ExtraLight"/>
                <a:ea typeface="Roboto Light"/>
              </a:rPr>
              <a:t>, 2029</a:t>
            </a:r>
            <a:endParaRPr b="0" lang="pl-PL" sz="1800" spc="-1" strike="noStrike">
              <a:solidFill>
                <a:srgbClr val="000000"/>
              </a:solidFill>
              <a:latin typeface="Arial"/>
            </a:endParaRPr>
          </a:p>
          <a:p>
            <a:pPr algn="r">
              <a:lnSpc>
                <a:spcPct val="100000"/>
              </a:lnSpc>
            </a:pPr>
            <a:r>
              <a:rPr b="0" lang="en-US" sz="1800" spc="-1" strike="noStrike">
                <a:solidFill>
                  <a:schemeClr val="lt1">
                    <a:lumMod val="75000"/>
                  </a:schemeClr>
                </a:solidFill>
                <a:latin typeface="Montserrat ExtraLight"/>
                <a:ea typeface="Roboto Light"/>
              </a:rPr>
              <a:t>University of Warsaw, Warsaw, Poland</a:t>
            </a:r>
            <a:endParaRPr b="0" lang="pl-PL" sz="1800" spc="-1" strike="noStrike">
              <a:solidFill>
                <a:srgbClr val="000000"/>
              </a:solidFill>
              <a:latin typeface="Arial"/>
            </a:endParaRPr>
          </a:p>
        </p:txBody>
      </p:sp>
      <p:sp>
        <p:nvSpPr>
          <p:cNvPr id="54" name="TextBox 6"/>
          <p:cNvSpPr/>
          <p:nvPr/>
        </p:nvSpPr>
        <p:spPr>
          <a:xfrm>
            <a:off x="8153280" y="5461200"/>
            <a:ext cx="8767440" cy="1888560"/>
          </a:xfrm>
          <a:prstGeom prst="rect">
            <a:avLst/>
          </a:prstGeom>
          <a:noFill/>
          <a:ln w="0">
            <a:noFill/>
          </a:ln>
        </p:spPr>
        <p:style>
          <a:lnRef idx="0"/>
          <a:fillRef idx="0"/>
          <a:effectRef idx="0"/>
          <a:fontRef idx="minor"/>
        </p:style>
        <p:txBody>
          <a:bodyPr lIns="90000" rIns="90000" tIns="45000" bIns="45000" anchor="t">
            <a:spAutoFit/>
          </a:bodyPr>
          <a:p>
            <a:pPr algn="r">
              <a:lnSpc>
                <a:spcPct val="100000"/>
              </a:lnSpc>
            </a:pPr>
            <a:r>
              <a:rPr b="0" lang="en-US" sz="3600" spc="-1" strike="noStrike">
                <a:solidFill>
                  <a:schemeClr val="lt1"/>
                </a:solidFill>
                <a:latin typeface="Montserrat ExtraBold"/>
                <a:ea typeface="Roboto Black"/>
              </a:rPr>
              <a:t>IAG/ IAGA Joint Assembly 2029</a:t>
            </a:r>
            <a:endParaRPr b="0" lang="pl-PL" sz="3600" spc="-1" strike="noStrike">
              <a:solidFill>
                <a:srgbClr val="000000"/>
              </a:solidFill>
              <a:latin typeface="Arial"/>
            </a:endParaRPr>
          </a:p>
          <a:p>
            <a:pPr algn="r">
              <a:lnSpc>
                <a:spcPct val="100000"/>
              </a:lnSpc>
            </a:pPr>
            <a:endParaRPr b="0" lang="pl-PL" sz="3200" spc="-1" strike="noStrike">
              <a:solidFill>
                <a:srgbClr val="000000"/>
              </a:solidFill>
              <a:latin typeface="Arial"/>
            </a:endParaRPr>
          </a:p>
          <a:p>
            <a:pPr algn="r">
              <a:lnSpc>
                <a:spcPct val="100000"/>
              </a:lnSpc>
            </a:pPr>
            <a:r>
              <a:rPr b="0" lang="pl-PL" sz="2500" spc="-1" strike="noStrike">
                <a:solidFill>
                  <a:schemeClr val="lt1"/>
                </a:solidFill>
                <a:latin typeface="Montserrat ExtraBold"/>
                <a:ea typeface="Roboto Black"/>
              </a:rPr>
              <a:t>Presentation of Polish bid </a:t>
            </a:r>
            <a:br>
              <a:rPr sz="2500"/>
            </a:br>
            <a:r>
              <a:rPr b="0" lang="pl-PL" sz="2500" spc="-1" strike="noStrike">
                <a:solidFill>
                  <a:schemeClr val="lt1"/>
                </a:solidFill>
                <a:latin typeface="Montserrat ExtraBold"/>
                <a:ea typeface="Roboto Black"/>
              </a:rPr>
              <a:t>on June 18, 2026</a:t>
            </a:r>
            <a:endParaRPr b="0" lang="pl-PL" sz="2500" spc="-1" strike="noStrike">
              <a:solidFill>
                <a:srgbClr val="000000"/>
              </a:solidFill>
              <a:latin typeface="Arial"/>
            </a:endParaRPr>
          </a:p>
        </p:txBody>
      </p:sp>
      <p:sp>
        <p:nvSpPr>
          <p:cNvPr id="55" name="TextBox 8"/>
          <p:cNvSpPr/>
          <p:nvPr/>
        </p:nvSpPr>
        <p:spPr>
          <a:xfrm>
            <a:off x="8868960" y="8739720"/>
            <a:ext cx="8051760" cy="913320"/>
          </a:xfrm>
          <a:prstGeom prst="rect">
            <a:avLst/>
          </a:prstGeom>
          <a:noFill/>
          <a:ln w="0">
            <a:noFill/>
          </a:ln>
        </p:spPr>
        <p:style>
          <a:lnRef idx="0"/>
          <a:fillRef idx="0"/>
          <a:effectRef idx="0"/>
          <a:fontRef idx="minor"/>
        </p:style>
        <p:txBody>
          <a:bodyPr lIns="90000" rIns="90000" tIns="45000" bIns="45000" anchor="t">
            <a:spAutoFit/>
          </a:bodyPr>
          <a:p>
            <a:pPr algn="r" defTabSz="360000">
              <a:lnSpc>
                <a:spcPct val="150000"/>
              </a:lnSpc>
            </a:pPr>
            <a:r>
              <a:rPr b="0" lang="en-US" sz="1800" spc="-1" strike="noStrike">
                <a:solidFill>
                  <a:schemeClr val="lt1"/>
                </a:solidFill>
                <a:latin typeface="Merriweather Light"/>
                <a:ea typeface="Open Sans Light"/>
              </a:rPr>
              <a:t>International Association of Geodesy/ International Association of Geomagnetism and Aeronomy</a:t>
            </a:r>
            <a:endParaRPr b="0" lang="pl-PL" sz="1800" spc="-1" strike="noStrike">
              <a:solidFill>
                <a:srgbClr val="000000"/>
              </a:solidFill>
              <a:latin typeface="Arial"/>
            </a:endParaRPr>
          </a:p>
        </p:txBody>
      </p:sp>
      <p:sp>
        <p:nvSpPr>
          <p:cNvPr id="56" name="Symbol zastępczy obrazu 20"/>
          <p:cNvSpPr/>
          <p:nvPr/>
        </p:nvSpPr>
        <p:spPr>
          <a:xfrm>
            <a:off x="4076640" y="1067760"/>
            <a:ext cx="4076280" cy="4076280"/>
          </a:xfrm>
          <a:custGeom>
            <a:avLst/>
            <a:gdLst>
              <a:gd name="textAreaLeft" fmla="*/ 0 w 4076280"/>
              <a:gd name="textAreaRight" fmla="*/ 4076640 w 4076280"/>
              <a:gd name="textAreaTop" fmla="*/ 0 h 4076280"/>
              <a:gd name="textAreaBottom" fmla="*/ 4076640 h 4076280"/>
            </a:gdLst>
            <a:ahLst/>
            <a:rect l="textAreaLeft" t="textAreaTop" r="textAreaRight" b="textAreaBottom"/>
            <a:pathLst>
              <a:path w="4076700" h="4076700">
                <a:moveTo>
                  <a:pt x="946150" y="0"/>
                </a:moveTo>
                <a:lnTo>
                  <a:pt x="4076700" y="0"/>
                </a:lnTo>
                <a:lnTo>
                  <a:pt x="4076700" y="4076700"/>
                </a:lnTo>
                <a:lnTo>
                  <a:pt x="0" y="4076700"/>
                </a:lnTo>
                <a:lnTo>
                  <a:pt x="0" y="897731"/>
                </a:lnTo>
                <a:lnTo>
                  <a:pt x="1" y="897731"/>
                </a:lnTo>
                <a:lnTo>
                  <a:pt x="1" y="1069541"/>
                </a:lnTo>
                <a:lnTo>
                  <a:pt x="5518" y="960277"/>
                </a:lnTo>
                <a:cubicBezTo>
                  <a:pt x="60295" y="420905"/>
                  <a:pt x="515812" y="1"/>
                  <a:pt x="1069636" y="1"/>
                </a:cubicBezTo>
                <a:lnTo>
                  <a:pt x="946150" y="1"/>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pl-PL" sz="1800" spc="-1" strike="noStrike">
              <a:solidFill>
                <a:srgbClr val="000000"/>
              </a:solidFill>
              <a:latin typeface="Arial"/>
            </a:endParaRPr>
          </a:p>
        </p:txBody>
      </p:sp>
      <p:pic>
        <p:nvPicPr>
          <p:cNvPr id="57" name="Symbol zastępczy obrazu 22" descr="Obraz zawierający na wolnym powietrzu, chmura, budynek, niebo&#10;&#10;Zawartość wygenerowana przez AI może być niepoprawna."/>
          <p:cNvPicPr/>
          <p:nvPr/>
        </p:nvPicPr>
        <p:blipFill>
          <a:blip r:embed="rId2"/>
          <a:stretch/>
        </p:blipFill>
        <p:spPr>
          <a:xfrm>
            <a:off x="8153280" y="1067760"/>
            <a:ext cx="4076280" cy="4076280"/>
          </a:xfrm>
          <a:prstGeom prst="rect">
            <a:avLst/>
          </a:prstGeom>
          <a:ln w="0">
            <a:noFill/>
          </a:ln>
        </p:spPr>
      </p:pic>
      <p:sp>
        <p:nvSpPr>
          <p:cNvPr id="58" name="Symbol zastępczy obrazu 4"/>
          <p:cNvSpPr/>
          <p:nvPr/>
        </p:nvSpPr>
        <p:spPr>
          <a:xfrm>
            <a:off x="0" y="5075280"/>
            <a:ext cx="4076280" cy="4076280"/>
          </a:xfrm>
          <a:custGeom>
            <a:avLst/>
            <a:gdLst>
              <a:gd name="textAreaLeft" fmla="*/ 0 w 4076280"/>
              <a:gd name="textAreaRight" fmla="*/ 4076640 w 4076280"/>
              <a:gd name="textAreaTop" fmla="*/ 0 h 4076280"/>
              <a:gd name="textAreaBottom" fmla="*/ 4076640 h 4076280"/>
            </a:gdLst>
            <a:ahLst/>
            <a:rect l="textAreaLeft" t="textAreaTop" r="textAreaRight" b="textAreaBottom"/>
            <a:pathLst>
              <a:path w="4076700" h="4076700">
                <a:moveTo>
                  <a:pt x="0" y="0"/>
                </a:moveTo>
                <a:lnTo>
                  <a:pt x="4076700" y="0"/>
                </a:lnTo>
                <a:lnTo>
                  <a:pt x="4076700" y="3007160"/>
                </a:lnTo>
                <a:lnTo>
                  <a:pt x="4071183" y="3116424"/>
                </a:lnTo>
                <a:cubicBezTo>
                  <a:pt x="4016406" y="3655796"/>
                  <a:pt x="3560889" y="4076700"/>
                  <a:pt x="3007065" y="4076700"/>
                </a:cubicBezTo>
                <a:lnTo>
                  <a:pt x="0" y="4076700"/>
                </a:lnTo>
                <a:close/>
              </a:path>
              <a:path w="4076700" h="4076700">
                <a:moveTo>
                  <a:pt x="0" y="0"/>
                </a:moveTo>
                <a:lnTo>
                  <a:pt x="4076700" y="0"/>
                </a:lnTo>
                <a:lnTo>
                  <a:pt x="4076700" y="3007160"/>
                </a:lnTo>
                <a:lnTo>
                  <a:pt x="4071183" y="3116424"/>
                </a:lnTo>
                <a:cubicBezTo>
                  <a:pt x="4016406" y="3655796"/>
                  <a:pt x="3560889" y="4076700"/>
                  <a:pt x="3007065" y="4076700"/>
                </a:cubicBezTo>
                <a:lnTo>
                  <a:pt x="0" y="4076700"/>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endParaRPr b="0" lang="pl-PL" sz="1800" spc="-1" strike="noStrike">
              <a:solidFill>
                <a:srgbClr val="000000"/>
              </a:solidFill>
              <a:latin typeface="Arial"/>
            </a:endParaRPr>
          </a:p>
        </p:txBody>
      </p:sp>
      <p:sp>
        <p:nvSpPr>
          <p:cNvPr id="59" name="Symbol zastępczy obrazu 13"/>
          <p:cNvSpPr/>
          <p:nvPr/>
        </p:nvSpPr>
        <p:spPr>
          <a:xfrm>
            <a:off x="12230280" y="1065960"/>
            <a:ext cx="4699440" cy="4077000"/>
          </a:xfrm>
          <a:custGeom>
            <a:avLst/>
            <a:gdLst>
              <a:gd name="textAreaLeft" fmla="*/ 0 w 4699440"/>
              <a:gd name="textAreaRight" fmla="*/ 4699800 w 4699440"/>
              <a:gd name="textAreaTop" fmla="*/ 0 h 4077000"/>
              <a:gd name="textAreaBottom" fmla="*/ 4077360 h 4077000"/>
            </a:gdLst>
            <a:ahLst/>
            <a:rect l="textAreaLeft" t="textAreaTop" r="textAreaRight" b="textAreaBottom"/>
            <a:pathLst>
              <a:path w="4076700" h="4076700">
                <a:moveTo>
                  <a:pt x="0" y="0"/>
                </a:moveTo>
                <a:lnTo>
                  <a:pt x="3007160" y="0"/>
                </a:lnTo>
                <a:lnTo>
                  <a:pt x="3116424" y="5517"/>
                </a:lnTo>
                <a:cubicBezTo>
                  <a:pt x="3655796" y="60294"/>
                  <a:pt x="4076700" y="515811"/>
                  <a:pt x="4076700" y="1069635"/>
                </a:cubicBezTo>
                <a:lnTo>
                  <a:pt x="4076700" y="4076700"/>
                </a:lnTo>
                <a:lnTo>
                  <a:pt x="0" y="4076700"/>
                </a:lnTo>
                <a:close/>
              </a:path>
              <a:path w="4076700" h="4076700">
                <a:moveTo>
                  <a:pt x="0" y="0"/>
                </a:moveTo>
                <a:lnTo>
                  <a:pt x="3007160" y="0"/>
                </a:lnTo>
                <a:lnTo>
                  <a:pt x="3116424" y="5517"/>
                </a:lnTo>
                <a:cubicBezTo>
                  <a:pt x="3655796" y="60294"/>
                  <a:pt x="4076700" y="515811"/>
                  <a:pt x="4076700" y="1069635"/>
                </a:cubicBezTo>
                <a:lnTo>
                  <a:pt x="4076700" y="4076700"/>
                </a:lnTo>
                <a:lnTo>
                  <a:pt x="0" y="4076700"/>
                </a:lnTo>
                <a:close/>
              </a:path>
            </a:pathLst>
          </a:custGeom>
          <a:blipFill rotWithShape="0">
            <a:blip r:embed="rId4"/>
            <a:srcRect/>
            <a:stretch/>
          </a:blipFill>
          <a:ln w="0">
            <a:noFill/>
          </a:ln>
        </p:spPr>
        <p:style>
          <a:lnRef idx="0"/>
          <a:fillRef idx="0"/>
          <a:effectRef idx="0"/>
          <a:fontRef idx="minor"/>
        </p:style>
        <p:txBody>
          <a:bodyPr lIns="90000" rIns="90000" tIns="45000" bIns="45000" anchor="t">
            <a:noAutofit/>
          </a:bodyPr>
          <a:p>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 name="TextBox 22"/>
          <p:cNvSpPr/>
          <p:nvPr/>
        </p:nvSpPr>
        <p:spPr>
          <a:xfrm>
            <a:off x="6705000" y="554760"/>
            <a:ext cx="10983960" cy="9122400"/>
          </a:xfrm>
          <a:prstGeom prst="rect">
            <a:avLst/>
          </a:prstGeom>
          <a:noFill/>
          <a:ln w="0">
            <a:noFill/>
          </a:ln>
        </p:spPr>
        <p:style>
          <a:lnRef idx="0"/>
          <a:fillRef idx="0"/>
          <a:effectRef idx="0"/>
          <a:fontRef idx="minor"/>
        </p:style>
        <p:txBody>
          <a:bodyPr numCol="1" spcCol="0" lIns="90000" rIns="90000" tIns="45000" bIns="45000" anchor="t">
            <a:normAutofit/>
          </a:bodyPr>
          <a:p>
            <a:pPr>
              <a:lnSpc>
                <a:spcPct val="100000"/>
              </a:lnSpc>
            </a:pPr>
            <a:r>
              <a:rPr b="1" lang="pl-PL" sz="2800" spc="-1" strike="noStrike">
                <a:solidFill>
                  <a:srgbClr val="cc9900"/>
                </a:solidFill>
                <a:latin typeface="Montserrat"/>
                <a:ea typeface="Open Sans Light"/>
              </a:rPr>
              <a:t>Conference Facilities &amp; Organization</a:t>
            </a:r>
            <a:endParaRPr b="0" lang="pl-PL" sz="2800" spc="-1" strike="noStrike">
              <a:solidFill>
                <a:srgbClr val="000000"/>
              </a:solidFill>
              <a:latin typeface="Arial"/>
            </a:endParaRPr>
          </a:p>
          <a:p>
            <a:pPr>
              <a:lnSpc>
                <a:spcPct val="100000"/>
              </a:lnSpc>
            </a:pPr>
            <a:endParaRPr b="0" lang="pl-PL" sz="2800" spc="-1" strike="noStrike">
              <a:solidFill>
                <a:srgbClr val="000000"/>
              </a:solidFill>
              <a:latin typeface="Arial"/>
            </a:endParaRPr>
          </a:p>
          <a:p>
            <a:pPr>
              <a:lnSpc>
                <a:spcPct val="100000"/>
              </a:lnSpc>
            </a:pPr>
            <a:r>
              <a:rPr b="1" lang="pl-PL" sz="2400" spc="-1" strike="noStrike">
                <a:solidFill>
                  <a:srgbClr val="cc9900"/>
                </a:solidFill>
                <a:latin typeface="Montserrat"/>
                <a:ea typeface="Open Sans Light"/>
              </a:rPr>
              <a:t>Venue: </a:t>
            </a:r>
            <a:r>
              <a:rPr b="0" lang="pl-PL" sz="2400" spc="-1" strike="noStrike">
                <a:solidFill>
                  <a:schemeClr val="dk1"/>
                </a:solidFill>
                <a:latin typeface="Montserrat"/>
                <a:ea typeface="Open Sans Light"/>
              </a:rPr>
              <a:t>Faculties of Physics and Psychology, University of Warsaw (Banach/Ochota Campus), a major scientific hub with experience hosting international conferences. </a:t>
            </a:r>
            <a:endParaRPr b="0" lang="pl-PL" sz="2400" spc="-1" strike="noStrike">
              <a:solidFill>
                <a:srgbClr val="000000"/>
              </a:solidFill>
              <a:latin typeface="Arial"/>
            </a:endParaRPr>
          </a:p>
          <a:p>
            <a:pPr>
              <a:lnSpc>
                <a:spcPct val="100000"/>
              </a:lnSpc>
            </a:pPr>
            <a:endParaRPr b="0" lang="pl-PL" sz="2400" spc="-1" strike="noStrike">
              <a:solidFill>
                <a:srgbClr val="000000"/>
              </a:solidFill>
              <a:latin typeface="Arial"/>
            </a:endParaRPr>
          </a:p>
          <a:p>
            <a:pPr>
              <a:lnSpc>
                <a:spcPct val="100000"/>
              </a:lnSpc>
            </a:pPr>
            <a:r>
              <a:rPr b="1" lang="pl-PL" sz="2400" spc="-1" strike="noStrike">
                <a:solidFill>
                  <a:srgbClr val="cc9900"/>
                </a:solidFill>
                <a:latin typeface="Montserrat"/>
                <a:ea typeface="Open Sans Light"/>
              </a:rPr>
              <a:t>Facilities: </a:t>
            </a:r>
            <a:r>
              <a:rPr b="0" lang="pl-PL" sz="2400" spc="-1" strike="noStrike">
                <a:solidFill>
                  <a:schemeClr val="dk1"/>
                </a:solidFill>
                <a:latin typeface="Montserrat"/>
                <a:ea typeface="Open Sans Light"/>
              </a:rPr>
              <a:t>Lecture halls for 20–500 participants, poster and exhibition areas, meeting rooms, organizer offices, modern AV systems </a:t>
            </a:r>
            <a:br>
              <a:rPr sz="2400"/>
            </a:br>
            <a:r>
              <a:rPr b="0" lang="pl-PL" sz="2400" spc="-1" strike="noStrike">
                <a:solidFill>
                  <a:schemeClr val="dk1"/>
                </a:solidFill>
                <a:latin typeface="Montserrat"/>
                <a:ea typeface="Open Sans Light"/>
              </a:rPr>
              <a:t>and high-speed internet supporting hybrid participation. </a:t>
            </a:r>
            <a:endParaRPr b="0" lang="pl-PL" sz="2400" spc="-1" strike="noStrike">
              <a:solidFill>
                <a:srgbClr val="000000"/>
              </a:solidFill>
              <a:latin typeface="Arial"/>
            </a:endParaRPr>
          </a:p>
          <a:p>
            <a:pPr>
              <a:lnSpc>
                <a:spcPct val="100000"/>
              </a:lnSpc>
            </a:pPr>
            <a:endParaRPr b="0" lang="pl-PL" sz="2400" spc="-1" strike="noStrike">
              <a:solidFill>
                <a:srgbClr val="000000"/>
              </a:solidFill>
              <a:latin typeface="Arial"/>
            </a:endParaRPr>
          </a:p>
          <a:p>
            <a:pPr>
              <a:lnSpc>
                <a:spcPct val="100000"/>
              </a:lnSpc>
            </a:pPr>
            <a:r>
              <a:rPr b="1" lang="pl-PL" sz="2400" spc="-1" strike="noStrike">
                <a:solidFill>
                  <a:srgbClr val="cc9900"/>
                </a:solidFill>
                <a:latin typeface="Montserrat"/>
                <a:ea typeface="Open Sans Light"/>
              </a:rPr>
              <a:t>Accessibility: </a:t>
            </a:r>
            <a:r>
              <a:rPr b="0" lang="pl-PL" sz="2400" spc="-1" strike="noStrike">
                <a:solidFill>
                  <a:schemeClr val="dk1"/>
                </a:solidFill>
                <a:latin typeface="Montserrat"/>
                <a:ea typeface="Open Sans Light"/>
              </a:rPr>
              <a:t>Located 10–15 min from Warsaw city center and 15–20 min from Warsaw Chopin Airport. </a:t>
            </a:r>
            <a:endParaRPr b="0" lang="pl-PL" sz="2400" spc="-1" strike="noStrike">
              <a:solidFill>
                <a:srgbClr val="000000"/>
              </a:solidFill>
              <a:latin typeface="Arial"/>
            </a:endParaRPr>
          </a:p>
          <a:p>
            <a:pPr>
              <a:lnSpc>
                <a:spcPct val="100000"/>
              </a:lnSpc>
            </a:pPr>
            <a:endParaRPr b="0" lang="pl-PL" sz="2400" spc="-1" strike="noStrike">
              <a:solidFill>
                <a:srgbClr val="000000"/>
              </a:solidFill>
              <a:latin typeface="Arial"/>
            </a:endParaRPr>
          </a:p>
          <a:p>
            <a:pPr>
              <a:lnSpc>
                <a:spcPct val="100000"/>
              </a:lnSpc>
            </a:pPr>
            <a:r>
              <a:rPr b="1" lang="pl-PL" sz="2400" spc="-1" strike="noStrike">
                <a:solidFill>
                  <a:srgbClr val="cc9900"/>
                </a:solidFill>
                <a:latin typeface="Montserrat"/>
                <a:ea typeface="Open Sans Light"/>
              </a:rPr>
              <a:t>Accommodation: </a:t>
            </a:r>
            <a:r>
              <a:rPr b="0" lang="pl-PL" sz="2400" spc="-1" strike="noStrike">
                <a:solidFill>
                  <a:schemeClr val="dk1"/>
                </a:solidFill>
                <a:latin typeface="Montserrat"/>
                <a:ea typeface="Open Sans Light"/>
              </a:rPr>
              <a:t>Wide range of hotels and budget options within </a:t>
            </a:r>
            <a:br>
              <a:rPr sz="2400"/>
            </a:br>
            <a:r>
              <a:rPr b="0" lang="pl-PL" sz="2400" spc="-1" strike="noStrike">
                <a:solidFill>
                  <a:schemeClr val="dk1"/>
                </a:solidFill>
                <a:latin typeface="Montserrat"/>
                <a:ea typeface="Open Sans Light"/>
              </a:rPr>
              <a:t>10–30 min of the venue. </a:t>
            </a:r>
            <a:endParaRPr b="0" lang="pl-PL" sz="2400" spc="-1" strike="noStrike">
              <a:solidFill>
                <a:srgbClr val="000000"/>
              </a:solidFill>
              <a:latin typeface="Arial"/>
            </a:endParaRPr>
          </a:p>
          <a:p>
            <a:pPr>
              <a:lnSpc>
                <a:spcPct val="100000"/>
              </a:lnSpc>
            </a:pPr>
            <a:endParaRPr b="0" lang="pl-PL" sz="2400" spc="-1" strike="noStrike">
              <a:solidFill>
                <a:srgbClr val="000000"/>
              </a:solidFill>
              <a:latin typeface="Arial"/>
            </a:endParaRPr>
          </a:p>
          <a:p>
            <a:pPr>
              <a:lnSpc>
                <a:spcPct val="100000"/>
              </a:lnSpc>
            </a:pPr>
            <a:r>
              <a:rPr b="1" lang="pl-PL" sz="2400" spc="-1" strike="noStrike">
                <a:solidFill>
                  <a:srgbClr val="cc9900"/>
                </a:solidFill>
                <a:latin typeface="Montserrat"/>
                <a:ea typeface="Open Sans Light"/>
              </a:rPr>
              <a:t>Conference Services: </a:t>
            </a:r>
            <a:r>
              <a:rPr b="0" lang="pl-PL" sz="2400" spc="-1" strike="noStrike">
                <a:solidFill>
                  <a:schemeClr val="dk1"/>
                </a:solidFill>
                <a:latin typeface="Montserrat"/>
                <a:ea typeface="Open Sans Light"/>
              </a:rPr>
              <a:t>Dedicated online platform for registration and abstract submission, supported by experienced professional conference organizers (PCO). </a:t>
            </a:r>
            <a:endParaRPr b="0" lang="pl-PL" sz="2400" spc="-1" strike="noStrike">
              <a:solidFill>
                <a:srgbClr val="000000"/>
              </a:solidFill>
              <a:latin typeface="Arial"/>
            </a:endParaRPr>
          </a:p>
          <a:p>
            <a:pPr>
              <a:lnSpc>
                <a:spcPct val="100000"/>
              </a:lnSpc>
            </a:pPr>
            <a:endParaRPr b="0" lang="pl-PL" sz="2400" spc="-1" strike="noStrike">
              <a:solidFill>
                <a:srgbClr val="000000"/>
              </a:solidFill>
              <a:latin typeface="Arial"/>
            </a:endParaRPr>
          </a:p>
          <a:p>
            <a:pPr>
              <a:lnSpc>
                <a:spcPct val="100000"/>
              </a:lnSpc>
            </a:pPr>
            <a:r>
              <a:rPr b="1" lang="pl-PL" sz="2400" spc="-1" strike="noStrike">
                <a:solidFill>
                  <a:srgbClr val="cc9900"/>
                </a:solidFill>
                <a:latin typeface="Montserrat"/>
                <a:ea typeface="Open Sans Light"/>
              </a:rPr>
              <a:t>Outreach: </a:t>
            </a:r>
            <a:r>
              <a:rPr b="0" lang="pl-PL" sz="2400" spc="-1" strike="noStrike">
                <a:solidFill>
                  <a:schemeClr val="dk1"/>
                </a:solidFill>
                <a:latin typeface="Montserrat"/>
                <a:ea typeface="Open Sans Light"/>
              </a:rPr>
              <a:t>Public lectures and engagement activities planned alongside the scientific program.</a:t>
            </a:r>
            <a:endParaRPr b="0" lang="pl-PL" sz="2400" spc="-1" strike="noStrike">
              <a:solidFill>
                <a:srgbClr val="000000"/>
              </a:solidFill>
              <a:latin typeface="Arial"/>
            </a:endParaRPr>
          </a:p>
        </p:txBody>
      </p:sp>
      <p:sp>
        <p:nvSpPr>
          <p:cNvPr id="98" name="Symbol zastępczy obrazu 8"/>
          <p:cNvSpPr/>
          <p:nvPr/>
        </p:nvSpPr>
        <p:spPr>
          <a:xfrm>
            <a:off x="0" y="0"/>
            <a:ext cx="6210000" cy="10288080"/>
          </a:xfrm>
          <a:custGeom>
            <a:avLst/>
            <a:gdLst>
              <a:gd name="textAreaLeft" fmla="*/ 0 w 6210000"/>
              <a:gd name="textAreaRight" fmla="*/ 6210360 w 6210000"/>
              <a:gd name="textAreaTop" fmla="*/ 0 h 10288080"/>
              <a:gd name="textAreaBottom" fmla="*/ 10288440 h 10288080"/>
            </a:gdLst>
            <a:ahLst/>
            <a:rect l="textAreaLeft" t="textAreaTop" r="textAreaRight" b="textAreaBottom"/>
            <a:pathLst>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9" name="Symbol zastępczy obrazu 77"/>
          <p:cNvSpPr/>
          <p:nvPr/>
        </p:nvSpPr>
        <p:spPr>
          <a:xfrm>
            <a:off x="11708640" y="623160"/>
            <a:ext cx="5986440" cy="9069120"/>
          </a:xfrm>
          <a:custGeom>
            <a:avLst/>
            <a:gdLst>
              <a:gd name="textAreaLeft" fmla="*/ 0 w 5986440"/>
              <a:gd name="textAreaRight" fmla="*/ 5986800 w 5986440"/>
              <a:gd name="textAreaTop" fmla="*/ 0 h 9069120"/>
              <a:gd name="textAreaBottom" fmla="*/ 9069480 h 9069120"/>
            </a:gdLst>
            <a:ahLst/>
            <a:rect l="textAreaLeft" t="textAreaTop" r="textAreaRight" b="textAreaBottom"/>
            <a:pathLst>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Lst>
          </a:custGeom>
          <a:blipFill rotWithShape="0">
            <a:blip r:embed="rId1"/>
            <a:srcRect/>
            <a:stretch/>
          </a:blipFill>
          <a:ln w="28440">
            <a:solidFill>
              <a:schemeClr val="lt2"/>
            </a:solidFill>
            <a:round/>
          </a:ln>
        </p:spPr>
        <p:style>
          <a:lnRef idx="0"/>
          <a:fillRef idx="0"/>
          <a:effectRef idx="0"/>
          <a:fontRef idx="minor"/>
        </p:style>
        <p:txBody>
          <a:bodyPr lIns="90000" rIns="90000" tIns="45000" bIns="45000" anchor="t">
            <a:noAutofit/>
          </a:bodyPr>
          <a:p>
            <a:endParaRPr b="0" lang="pl-PL" sz="1800" spc="-1" strike="noStrike">
              <a:solidFill>
                <a:srgbClr val="000000"/>
              </a:solidFill>
              <a:latin typeface="Arial"/>
            </a:endParaRPr>
          </a:p>
        </p:txBody>
      </p:sp>
      <p:sp>
        <p:nvSpPr>
          <p:cNvPr id="100" name="Symbol zastępczy obrazu 70"/>
          <p:cNvSpPr/>
          <p:nvPr/>
        </p:nvSpPr>
        <p:spPr>
          <a:xfrm>
            <a:off x="6915600" y="609480"/>
            <a:ext cx="5986440" cy="9069120"/>
          </a:xfrm>
          <a:custGeom>
            <a:avLst/>
            <a:gdLst>
              <a:gd name="textAreaLeft" fmla="*/ 0 w 5986440"/>
              <a:gd name="textAreaRight" fmla="*/ 5986800 w 5986440"/>
              <a:gd name="textAreaTop" fmla="*/ 0 h 9069120"/>
              <a:gd name="textAreaBottom" fmla="*/ 9069480 h 9069120"/>
            </a:gdLst>
            <a:ahLst/>
            <a:rect l="textAreaLeft" t="textAreaTop" r="textAreaRight" b="textAreaBottom"/>
            <a:pathLst>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Lst>
          </a:custGeom>
          <a:blipFill rotWithShape="0">
            <a:blip r:embed="rId2"/>
            <a:srcRect/>
            <a:stretch/>
          </a:blipFill>
          <a:ln w="28440">
            <a:solidFill>
              <a:schemeClr val="lt2"/>
            </a:solidFill>
            <a:round/>
          </a:ln>
        </p:spPr>
        <p:style>
          <a:lnRef idx="0"/>
          <a:fillRef idx="0"/>
          <a:effectRef idx="0"/>
          <a:fontRef idx="minor"/>
        </p:style>
        <p:txBody>
          <a:bodyPr lIns="90000" rIns="90000" tIns="45000" bIns="45000" anchor="t">
            <a:noAutofit/>
          </a:bodyPr>
          <a:p>
            <a:endParaRPr b="0" lang="pl-PL" sz="1800" spc="-1" strike="noStrike">
              <a:solidFill>
                <a:srgbClr val="000000"/>
              </a:solidFill>
              <a:latin typeface="Arial"/>
            </a:endParaRPr>
          </a:p>
        </p:txBody>
      </p:sp>
      <p:sp>
        <p:nvSpPr>
          <p:cNvPr id="101" name="TextBox 4"/>
          <p:cNvSpPr/>
          <p:nvPr/>
        </p:nvSpPr>
        <p:spPr>
          <a:xfrm rot="16200000">
            <a:off x="-1739160" y="4565880"/>
            <a:ext cx="7443360" cy="11570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pl-PL" sz="7000" spc="-1" strike="noStrike">
                <a:solidFill>
                  <a:schemeClr val="lt2"/>
                </a:solidFill>
                <a:latin typeface="Montserrat ExtraBold"/>
                <a:ea typeface="Roboto Black"/>
              </a:rPr>
              <a:t>Warsaw</a:t>
            </a:r>
            <a:endParaRPr b="0" lang="pl-PL" sz="7000" spc="-1" strike="noStrike">
              <a:solidFill>
                <a:srgbClr val="000000"/>
              </a:solidFill>
              <a:latin typeface="Arial"/>
            </a:endParaRPr>
          </a:p>
        </p:txBody>
      </p:sp>
      <p:sp>
        <p:nvSpPr>
          <p:cNvPr id="102" name="Symbol zastępczy obrazu 6"/>
          <p:cNvSpPr/>
          <p:nvPr/>
        </p:nvSpPr>
        <p:spPr>
          <a:xfrm>
            <a:off x="2148120" y="609480"/>
            <a:ext cx="5986440" cy="9069120"/>
          </a:xfrm>
          <a:custGeom>
            <a:avLst/>
            <a:gdLst>
              <a:gd name="textAreaLeft" fmla="*/ 0 w 5986440"/>
              <a:gd name="textAreaRight" fmla="*/ 5986800 w 5986440"/>
              <a:gd name="textAreaTop" fmla="*/ 0 h 9069120"/>
              <a:gd name="textAreaBottom" fmla="*/ 9069480 h 9069120"/>
            </a:gdLst>
            <a:ahLst/>
            <a:rect l="textAreaLeft" t="textAreaTop" r="textAreaRight" b="textAreaBottom"/>
            <a:pathLst>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Lst>
          </a:custGeom>
          <a:blipFill rotWithShape="0">
            <a:blip r:embed="rId3"/>
            <a:srcRect/>
            <a:stretch/>
          </a:blipFill>
          <a:ln w="28440">
            <a:solidFill>
              <a:schemeClr val="lt2"/>
            </a:solidFill>
            <a:round/>
          </a:ln>
        </p:spPr>
        <p:style>
          <a:lnRef idx="0"/>
          <a:fillRef idx="0"/>
          <a:effectRef idx="0"/>
          <a:fontRef idx="minor"/>
        </p:style>
        <p:txBody>
          <a:bodyPr lIns="90000" rIns="90000" tIns="45000" bIns="45000" anchor="t">
            <a:noAutofit/>
          </a:bodyPr>
          <a:p>
            <a:endParaRPr b="0" lang="pl-PL" sz="1800" spc="-1" strike="noStrike">
              <a:solidFill>
                <a:srgbClr val="000000"/>
              </a:solidFill>
              <a:latin typeface="Arial"/>
            </a:endParaRPr>
          </a:p>
        </p:txBody>
      </p:sp>
      <p:sp>
        <p:nvSpPr>
          <p:cNvPr id="103" name="TextBox 4"/>
          <p:cNvSpPr/>
          <p:nvPr/>
        </p:nvSpPr>
        <p:spPr>
          <a:xfrm rot="16200000">
            <a:off x="-1592280" y="4185000"/>
            <a:ext cx="7443360" cy="22237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pl-PL" sz="7000" spc="-1" strike="noStrike">
                <a:solidFill>
                  <a:schemeClr val="lt2"/>
                </a:solidFill>
                <a:latin typeface="Montserrat ExtraBold"/>
                <a:ea typeface="Roboto Black"/>
              </a:rPr>
              <a:t>FACULTY OF PCHYSICS</a:t>
            </a:r>
            <a:endParaRPr b="0" lang="pl-PL" sz="7000" spc="-1" strike="noStrike">
              <a:solidFill>
                <a:srgbClr val="000000"/>
              </a:solidFill>
              <a:latin typeface="Arial"/>
            </a:endParaRPr>
          </a:p>
        </p:txBody>
      </p:sp>
      <p:sp>
        <p:nvSpPr>
          <p:cNvPr id="104" name="Полилиния: фигура 33"/>
          <p:cNvSpPr/>
          <p:nvPr/>
        </p:nvSpPr>
        <p:spPr>
          <a:xfrm>
            <a:off x="583920" y="599400"/>
            <a:ext cx="2757240" cy="9069120"/>
          </a:xfrm>
          <a:custGeom>
            <a:avLst/>
            <a:gdLst>
              <a:gd name="textAreaLeft" fmla="*/ 0 w 2757240"/>
              <a:gd name="textAreaRight" fmla="*/ 2757600 w 2757240"/>
              <a:gd name="textAreaTop" fmla="*/ 0 h 9069120"/>
              <a:gd name="textAreaBottom" fmla="*/ 9069480 h 9069120"/>
            </a:gdLst>
            <a:ahLst/>
            <a:rect l="textAreaLeft" t="textAreaTop" r="textAreaRight" b="textAreaBottom"/>
            <a:pathLst>
              <a:path w="2757713" h="9069386">
                <a:moveTo>
                  <a:pt x="0" y="0"/>
                </a:moveTo>
                <a:lnTo>
                  <a:pt x="1660772" y="0"/>
                </a:lnTo>
                <a:lnTo>
                  <a:pt x="1772875" y="5661"/>
                </a:lnTo>
                <a:cubicBezTo>
                  <a:pt x="2326043" y="61838"/>
                  <a:pt x="2757712" y="529006"/>
                  <a:pt x="2757712" y="1096996"/>
                </a:cubicBezTo>
                <a:lnTo>
                  <a:pt x="2757712" y="0"/>
                </a:lnTo>
                <a:lnTo>
                  <a:pt x="2757713" y="0"/>
                </a:lnTo>
                <a:lnTo>
                  <a:pt x="2757713" y="9069386"/>
                </a:lnTo>
                <a:lnTo>
                  <a:pt x="2757712" y="9069386"/>
                </a:lnTo>
                <a:lnTo>
                  <a:pt x="2757712" y="7972384"/>
                </a:lnTo>
                <a:cubicBezTo>
                  <a:pt x="2757712" y="8578240"/>
                  <a:pt x="2266569" y="9069383"/>
                  <a:pt x="1660713" y="9069383"/>
                </a:cubicBezTo>
                <a:lnTo>
                  <a:pt x="0" y="9069383"/>
                </a:lnTo>
                <a:close/>
              </a:path>
            </a:pathLst>
          </a:custGeom>
          <a:gradFill rotWithShape="0">
            <a:gsLst>
              <a:gs pos="8000">
                <a:srgbClr val="00a3fe"/>
              </a:gs>
              <a:gs pos="49000">
                <a:srgbClr val="266bf7"/>
              </a:gs>
              <a:gs pos="94000">
                <a:srgbClr val="0949cd"/>
              </a:gs>
            </a:gsLst>
            <a:lin ang="2400000"/>
          </a:gradFill>
          <a:ln w="0">
            <a:noFill/>
          </a:ln>
        </p:spPr>
        <p:style>
          <a:lnRef idx="0"/>
          <a:fillRef idx="0"/>
          <a:effectRef idx="0"/>
          <a:fontRef idx="minor"/>
        </p:style>
        <p:txBody>
          <a:bodyPr numCol="1" spcCol="0" anchor="t">
            <a:noAutofit/>
          </a:bodyPr>
          <a:p>
            <a:endParaRPr b="0" lang="ru-RU" sz="1800" spc="-1" strike="noStrike">
              <a:solidFill>
                <a:schemeClr val="dk1"/>
              </a:solidFill>
              <a:latin typeface="Calibri"/>
            </a:endParaRPr>
          </a:p>
        </p:txBody>
      </p:sp>
      <p:sp>
        <p:nvSpPr>
          <p:cNvPr id="105" name="TextBox 4"/>
          <p:cNvSpPr/>
          <p:nvPr/>
        </p:nvSpPr>
        <p:spPr>
          <a:xfrm rot="16200000">
            <a:off x="-1918080" y="4309920"/>
            <a:ext cx="7443360" cy="22237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pl-PL" sz="7000" spc="-1" strike="noStrike">
                <a:solidFill>
                  <a:schemeClr val="lt2"/>
                </a:solidFill>
                <a:latin typeface="Montserrat ExtraBold"/>
                <a:ea typeface="Roboto Black"/>
              </a:rPr>
              <a:t>FACULTY OF PHYSICS</a:t>
            </a:r>
            <a:endParaRPr b="0" lang="pl-PL" sz="7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 name="Symbol zastępczy obrazu 49"/>
          <p:cNvSpPr/>
          <p:nvPr/>
        </p:nvSpPr>
        <p:spPr>
          <a:xfrm>
            <a:off x="11691720" y="609480"/>
            <a:ext cx="5986440" cy="9069120"/>
          </a:xfrm>
          <a:custGeom>
            <a:avLst/>
            <a:gdLst>
              <a:gd name="textAreaLeft" fmla="*/ 0 w 5986440"/>
              <a:gd name="textAreaRight" fmla="*/ 5986800 w 5986440"/>
              <a:gd name="textAreaTop" fmla="*/ 0 h 9069120"/>
              <a:gd name="textAreaBottom" fmla="*/ 9069480 h 9069120"/>
            </a:gdLst>
            <a:ahLst/>
            <a:rect l="textAreaLeft" t="textAreaTop" r="textAreaRight" b="textAreaBottom"/>
            <a:pathLst>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Lst>
          </a:custGeom>
          <a:blipFill rotWithShape="0">
            <a:blip r:embed="rId1"/>
            <a:srcRect/>
            <a:stretch/>
          </a:blipFill>
          <a:ln w="28440">
            <a:solidFill>
              <a:schemeClr val="lt2"/>
            </a:solidFill>
            <a:round/>
          </a:ln>
        </p:spPr>
        <p:style>
          <a:lnRef idx="0"/>
          <a:fillRef idx="0"/>
          <a:effectRef idx="0"/>
          <a:fontRef idx="minor"/>
        </p:style>
        <p:txBody>
          <a:bodyPr lIns="90000" rIns="90000" tIns="45000" bIns="45000" anchor="t">
            <a:noAutofit/>
          </a:bodyPr>
          <a:p>
            <a:endParaRPr b="0" lang="pl-PL" sz="1800" spc="-1" strike="noStrike">
              <a:solidFill>
                <a:srgbClr val="000000"/>
              </a:solidFill>
              <a:latin typeface="Arial"/>
            </a:endParaRPr>
          </a:p>
        </p:txBody>
      </p:sp>
      <p:sp>
        <p:nvSpPr>
          <p:cNvPr id="107" name="Symbol zastępczy obrazu 5"/>
          <p:cNvSpPr/>
          <p:nvPr/>
        </p:nvSpPr>
        <p:spPr>
          <a:xfrm>
            <a:off x="6915600" y="601560"/>
            <a:ext cx="5986440" cy="9069120"/>
          </a:xfrm>
          <a:custGeom>
            <a:avLst/>
            <a:gdLst>
              <a:gd name="textAreaLeft" fmla="*/ 0 w 5986440"/>
              <a:gd name="textAreaRight" fmla="*/ 5986800 w 5986440"/>
              <a:gd name="textAreaTop" fmla="*/ 0 h 9069120"/>
              <a:gd name="textAreaBottom" fmla="*/ 9069480 h 9069120"/>
            </a:gdLst>
            <a:ahLst/>
            <a:rect l="textAreaLeft" t="textAreaTop" r="textAreaRight" b="textAreaBottom"/>
            <a:pathLst>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Lst>
          </a:custGeom>
          <a:blipFill rotWithShape="0">
            <a:blip r:embed="rId2"/>
            <a:srcRect/>
            <a:stretch/>
          </a:blipFill>
          <a:ln w="28440">
            <a:solidFill>
              <a:schemeClr val="lt2"/>
            </a:solidFill>
            <a:round/>
          </a:ln>
        </p:spPr>
        <p:style>
          <a:lnRef idx="0"/>
          <a:fillRef idx="0"/>
          <a:effectRef idx="0"/>
          <a:fontRef idx="minor"/>
        </p:style>
        <p:txBody>
          <a:bodyPr lIns="90000" rIns="90000" tIns="45000" bIns="45000" anchor="t">
            <a:noAutofit/>
          </a:bodyPr>
          <a:p>
            <a:endParaRPr b="0" lang="pl-PL" sz="1800" spc="-1" strike="noStrike">
              <a:solidFill>
                <a:srgbClr val="000000"/>
              </a:solidFill>
              <a:latin typeface="Arial"/>
            </a:endParaRPr>
          </a:p>
        </p:txBody>
      </p:sp>
      <p:sp>
        <p:nvSpPr>
          <p:cNvPr id="108" name="Symbol zastępczy obrazu 14"/>
          <p:cNvSpPr/>
          <p:nvPr/>
        </p:nvSpPr>
        <p:spPr>
          <a:xfrm rot="5400000">
            <a:off x="316800" y="2337120"/>
            <a:ext cx="9069120" cy="5597640"/>
          </a:xfrm>
          <a:custGeom>
            <a:avLst/>
            <a:gdLst>
              <a:gd name="textAreaLeft" fmla="*/ 0 w 9069120"/>
              <a:gd name="textAreaRight" fmla="*/ 9069480 w 9069120"/>
              <a:gd name="textAreaTop" fmla="*/ 0 h 5597640"/>
              <a:gd name="textAreaBottom" fmla="*/ 5598000 h 5597640"/>
            </a:gdLst>
            <a:ahLst/>
            <a:rect l="textAreaLeft" t="textAreaTop" r="textAreaRight" b="textAreaBottom"/>
            <a:pathLst>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Lst>
          </a:custGeom>
          <a:blipFill rotWithShape="0">
            <a:blip r:embed="rId3"/>
            <a:srcRect/>
            <a:stretch/>
          </a:blipFill>
          <a:ln w="28440">
            <a:solidFill>
              <a:schemeClr val="lt2"/>
            </a:solidFill>
            <a:round/>
          </a:ln>
        </p:spPr>
        <p:style>
          <a:lnRef idx="0"/>
          <a:fillRef idx="0"/>
          <a:effectRef idx="0"/>
          <a:fontRef idx="minor"/>
        </p:style>
        <p:txBody>
          <a:bodyPr lIns="90000" rIns="90000" tIns="45000" bIns="45000" anchor="t">
            <a:noAutofit/>
          </a:bodyPr>
          <a:p>
            <a:endParaRPr b="0" lang="pl-PL" sz="1800" spc="-1" strike="noStrike">
              <a:solidFill>
                <a:srgbClr val="000000"/>
              </a:solidFill>
              <a:latin typeface="Arial"/>
            </a:endParaRPr>
          </a:p>
        </p:txBody>
      </p:sp>
      <p:sp>
        <p:nvSpPr>
          <p:cNvPr id="109" name="TextBox 4"/>
          <p:cNvSpPr/>
          <p:nvPr/>
        </p:nvSpPr>
        <p:spPr>
          <a:xfrm rot="16200000">
            <a:off x="-1739160" y="4565880"/>
            <a:ext cx="7443360" cy="11570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pl-PL" sz="7000" spc="-1" strike="noStrike">
                <a:solidFill>
                  <a:schemeClr val="lt2"/>
                </a:solidFill>
                <a:latin typeface="Montserrat ExtraBold"/>
                <a:ea typeface="Roboto Black"/>
              </a:rPr>
              <a:t>Warsaw</a:t>
            </a:r>
            <a:endParaRPr b="0" lang="pl-PL" sz="7000" spc="-1" strike="noStrike">
              <a:solidFill>
                <a:srgbClr val="000000"/>
              </a:solidFill>
              <a:latin typeface="Arial"/>
            </a:endParaRPr>
          </a:p>
        </p:txBody>
      </p:sp>
      <p:sp>
        <p:nvSpPr>
          <p:cNvPr id="110" name="Полилиния: фигура 33"/>
          <p:cNvSpPr/>
          <p:nvPr/>
        </p:nvSpPr>
        <p:spPr>
          <a:xfrm>
            <a:off x="589320" y="601560"/>
            <a:ext cx="2757240" cy="9128520"/>
          </a:xfrm>
          <a:custGeom>
            <a:avLst/>
            <a:gdLst>
              <a:gd name="textAreaLeft" fmla="*/ 0 w 2757240"/>
              <a:gd name="textAreaRight" fmla="*/ 2757600 w 2757240"/>
              <a:gd name="textAreaTop" fmla="*/ 0 h 9128520"/>
              <a:gd name="textAreaBottom" fmla="*/ 9128880 h 9128520"/>
            </a:gdLst>
            <a:ahLst/>
            <a:rect l="textAreaLeft" t="textAreaTop" r="textAreaRight" b="textAreaBottom"/>
            <a:pathLst>
              <a:path w="2757713" h="9069386">
                <a:moveTo>
                  <a:pt x="0" y="0"/>
                </a:moveTo>
                <a:lnTo>
                  <a:pt x="1660772" y="0"/>
                </a:lnTo>
                <a:lnTo>
                  <a:pt x="1772875" y="5661"/>
                </a:lnTo>
                <a:cubicBezTo>
                  <a:pt x="2326043" y="61838"/>
                  <a:pt x="2757712" y="529006"/>
                  <a:pt x="2757712" y="1096996"/>
                </a:cubicBezTo>
                <a:lnTo>
                  <a:pt x="2757712" y="0"/>
                </a:lnTo>
                <a:lnTo>
                  <a:pt x="2757713" y="0"/>
                </a:lnTo>
                <a:lnTo>
                  <a:pt x="2757713" y="9069386"/>
                </a:lnTo>
                <a:lnTo>
                  <a:pt x="2757712" y="9069386"/>
                </a:lnTo>
                <a:lnTo>
                  <a:pt x="2757712" y="7972384"/>
                </a:lnTo>
                <a:cubicBezTo>
                  <a:pt x="2757712" y="8578240"/>
                  <a:pt x="2266569" y="9069383"/>
                  <a:pt x="1660713" y="9069383"/>
                </a:cubicBezTo>
                <a:lnTo>
                  <a:pt x="0" y="9069383"/>
                </a:lnTo>
                <a:close/>
              </a:path>
            </a:pathLst>
          </a:custGeom>
          <a:gradFill rotWithShape="0">
            <a:gsLst>
              <a:gs pos="8000">
                <a:srgbClr val="00a3fe"/>
              </a:gs>
              <a:gs pos="49000">
                <a:srgbClr val="266bf7"/>
              </a:gs>
              <a:gs pos="94000">
                <a:srgbClr val="0949cd"/>
              </a:gs>
            </a:gsLst>
            <a:lin ang="2400000"/>
          </a:gradFill>
          <a:ln w="0">
            <a:noFill/>
          </a:ln>
        </p:spPr>
        <p:style>
          <a:lnRef idx="0"/>
          <a:fillRef idx="0"/>
          <a:effectRef idx="0"/>
          <a:fontRef idx="minor"/>
        </p:style>
        <p:txBody>
          <a:bodyPr numCol="1" spcCol="0" anchor="t">
            <a:noAutofit/>
          </a:bodyPr>
          <a:p>
            <a:endParaRPr b="0" lang="ru-RU" sz="1800" spc="-1" strike="noStrike">
              <a:solidFill>
                <a:schemeClr val="dk1"/>
              </a:solidFill>
              <a:latin typeface="Calibri"/>
            </a:endParaRPr>
          </a:p>
        </p:txBody>
      </p:sp>
      <p:sp>
        <p:nvSpPr>
          <p:cNvPr id="111" name="TextBox 4"/>
          <p:cNvSpPr/>
          <p:nvPr/>
        </p:nvSpPr>
        <p:spPr>
          <a:xfrm rot="16200000">
            <a:off x="-1742040" y="4007520"/>
            <a:ext cx="7443360" cy="22237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pl-PL" sz="7000" spc="-1" strike="noStrike">
                <a:solidFill>
                  <a:schemeClr val="lt2"/>
                </a:solidFill>
                <a:latin typeface="Montserrat ExtraBold"/>
                <a:ea typeface="Roboto Black"/>
              </a:rPr>
              <a:t>FACULTY OF PSYCHOLOGY</a:t>
            </a:r>
            <a:endParaRPr b="0" lang="pl-PL" sz="7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12" name="Tabela 2"/>
          <p:cNvGraphicFramePr/>
          <p:nvPr/>
        </p:nvGraphicFramePr>
        <p:xfrm>
          <a:off x="6530040" y="1442160"/>
          <a:ext cx="11545200" cy="8764920"/>
        </p:xfrm>
        <a:graphic>
          <a:graphicData uri="http://schemas.openxmlformats.org/drawingml/2006/table">
            <a:tbl>
              <a:tblPr/>
              <a:tblGrid>
                <a:gridCol w="3507120"/>
                <a:gridCol w="2116080"/>
                <a:gridCol w="5922360"/>
              </a:tblGrid>
              <a:tr h="540000">
                <a:tc gridSpan="3">
                  <a:txBody>
                    <a:bodyPr lIns="45720" rIns="45720" anchor="ctr">
                      <a:noAutofit/>
                    </a:bodyPr>
                    <a:p>
                      <a:pPr algn="ctr" defTabSz="1371600">
                        <a:lnSpc>
                          <a:spcPct val="100000"/>
                        </a:lnSpc>
                      </a:pPr>
                      <a:r>
                        <a:rPr b="1" lang="pl-PL" sz="2000" spc="-1" strike="noStrike">
                          <a:solidFill>
                            <a:schemeClr val="lt2"/>
                          </a:solidFill>
                          <a:latin typeface="Montserrat"/>
                        </a:rPr>
                        <a:t>FACULTY OF PHYSICS BUILDING</a:t>
                      </a:r>
                      <a:endParaRPr b="0" lang="pl-PL" sz="2000" spc="-1" strike="noStrike">
                        <a:solidFill>
                          <a:srgbClr val="ffffff"/>
                        </a:solidFill>
                        <a:latin typeface="Arial"/>
                      </a:endParaRPr>
                    </a:p>
                  </a:txBody>
                  <a:tcPr anchor="ctr" marL="45720" marR="4572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solidFill>
                  </a:tcPr>
                </a:tc>
                <a:tc hMerge="1">
                  <a:txBody>
                    <a:bodyPr lIns="90000" rIns="90000" tIns="45000" bIns="45000" anchor="t">
                      <a:noAutofit/>
                    </a:bodyPr>
                    <a:p>
                      <a:endParaRPr b="0" lang="pl-PL" sz="1800" spc="-1" strike="noStrike">
                        <a:solidFill>
                          <a:srgbClr val="000000"/>
                        </a:solidFill>
                        <a:latin typeface="Aria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pl-PL" sz="1800" spc="-1" strike="noStrike">
                        <a:solidFill>
                          <a:srgbClr val="000000"/>
                        </a:solidFill>
                        <a:latin typeface="Arial"/>
                      </a:endParaRPr>
                    </a:p>
                  </a:txBody>
                  <a:tcPr anchor="t" marL="90000" marR="90000">
                    <a:lnL>
                      <a:noFill/>
                    </a:lnL>
                    <a:lnR>
                      <a:noFill/>
                    </a:lnR>
                    <a:lnT>
                      <a:noFill/>
                    </a:lnT>
                    <a:lnB>
                      <a:noFill/>
                    </a:lnB>
                    <a:solidFill>
                      <a:srgbClr val="729fcf"/>
                    </a:solidFill>
                  </a:tcPr>
                </a:tc>
              </a:tr>
              <a:tr h="631080">
                <a:tc>
                  <a:txBody>
                    <a:bodyPr lIns="45720" rIns="45720" anchor="ctr">
                      <a:noAutofit/>
                    </a:bodyPr>
                    <a:p>
                      <a:pPr algn="ctr" defTabSz="1371600">
                        <a:lnSpc>
                          <a:spcPct val="100000"/>
                        </a:lnSpc>
                      </a:pPr>
                      <a:r>
                        <a:rPr b="1" lang="pl-PL" sz="1800" spc="-1" strike="noStrike">
                          <a:solidFill>
                            <a:schemeClr val="dk1"/>
                          </a:solidFill>
                          <a:latin typeface="Montserrat"/>
                        </a:rPr>
                        <a:t>Room</a:t>
                      </a:r>
                      <a:endParaRPr b="0" lang="pl-PL" sz="1800" spc="-1" strike="noStrike">
                        <a:solidFill>
                          <a:srgbClr val="000000"/>
                        </a:solidFill>
                        <a:latin typeface="Arial"/>
                      </a:endParaRPr>
                    </a:p>
                  </a:txBody>
                  <a:tcPr anchor="ctr" marL="45720" marR="4572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40000"/>
                        <a:lumOff val="60000"/>
                      </a:schemeClr>
                    </a:solidFill>
                  </a:tcPr>
                </a:tc>
                <a:tc>
                  <a:txBody>
                    <a:bodyPr lIns="45720" rIns="45720" anchor="ctr">
                      <a:noAutofit/>
                    </a:bodyPr>
                    <a:p>
                      <a:pPr algn="ctr" defTabSz="1371600">
                        <a:lnSpc>
                          <a:spcPct val="100000"/>
                        </a:lnSpc>
                      </a:pPr>
                      <a:r>
                        <a:rPr b="1" lang="pl-PL" sz="1800" spc="-1" strike="noStrike">
                          <a:solidFill>
                            <a:schemeClr val="dk1"/>
                          </a:solidFill>
                          <a:latin typeface="Montserrat"/>
                        </a:rPr>
                        <a:t>Capacity</a:t>
                      </a:r>
                      <a:endParaRPr b="0" lang="pl-PL" sz="1800" spc="-1" strike="noStrike">
                        <a:solidFill>
                          <a:srgbClr val="000000"/>
                        </a:solidFill>
                        <a:latin typeface="Arial"/>
                      </a:endParaRPr>
                    </a:p>
                  </a:txBody>
                  <a:tcPr anchor="ctr" marL="45720" marR="4572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40000"/>
                        <a:lumOff val="60000"/>
                      </a:schemeClr>
                    </a:solidFill>
                  </a:tcPr>
                </a:tc>
                <a:tc>
                  <a:txBody>
                    <a:bodyPr lIns="45720" rIns="45720" anchor="ctr">
                      <a:noAutofit/>
                    </a:bodyPr>
                    <a:p>
                      <a:pPr algn="ctr" defTabSz="1371600">
                        <a:lnSpc>
                          <a:spcPct val="100000"/>
                        </a:lnSpc>
                      </a:pPr>
                      <a:r>
                        <a:rPr b="1" lang="pl-PL" sz="1800" spc="-1" strike="noStrike">
                          <a:solidFill>
                            <a:schemeClr val="dk1"/>
                          </a:solidFill>
                          <a:latin typeface="Montserrat"/>
                        </a:rPr>
                        <a:t>Purpose</a:t>
                      </a:r>
                      <a:endParaRPr b="0" lang="pl-PL" sz="1800" spc="-1" strike="noStrike">
                        <a:solidFill>
                          <a:srgbClr val="000000"/>
                        </a:solidFill>
                        <a:latin typeface="Arial"/>
                      </a:endParaRPr>
                    </a:p>
                  </a:txBody>
                  <a:tcPr anchor="ctr" marL="45720" marR="4572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40000"/>
                        <a:lumOff val="60000"/>
                      </a:schemeClr>
                    </a:solidFill>
                  </a:tcPr>
                </a:tc>
              </a:tr>
              <a:tr h="643320">
                <a:tc>
                  <a:txBody>
                    <a:bodyPr anchor="ctr">
                      <a:noAutofit/>
                    </a:bodyPr>
                    <a:p>
                      <a:pPr algn="ctr" defTabSz="1371600">
                        <a:lnSpc>
                          <a:spcPct val="100000"/>
                        </a:lnSpc>
                      </a:pPr>
                      <a:r>
                        <a:rPr b="0" lang="pl-PL" sz="1600" spc="-1" strike="noStrike">
                          <a:solidFill>
                            <a:schemeClr val="dk1"/>
                          </a:solidFill>
                          <a:latin typeface="Montserrat"/>
                        </a:rPr>
                        <a:t>Auditorium (level 0)</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500  </a:t>
                      </a:r>
                      <a:endParaRPr b="0" lang="pl-PL" sz="1600" spc="-1" strike="noStrike">
                        <a:solidFill>
                          <a:srgbClr val="000000"/>
                        </a:solidFill>
                        <a:latin typeface="Arial"/>
                      </a:endParaRPr>
                    </a:p>
                    <a:p>
                      <a:pPr algn="ctr" defTabSz="1371600">
                        <a:lnSpc>
                          <a:spcPct val="100000"/>
                        </a:lnSpc>
                      </a:pPr>
                      <a:r>
                        <a:rPr b="0" lang="pl-PL" sz="1600" spc="-1" strike="noStrike">
                          <a:solidFill>
                            <a:schemeClr val="dk1"/>
                          </a:solidFill>
                          <a:latin typeface="Montserrat"/>
                        </a:rPr>
                        <a:t>(divided 300 &amp;200)</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en-US" sz="1600" spc="-1" strike="noStrike">
                          <a:solidFill>
                            <a:schemeClr val="dk1"/>
                          </a:solidFill>
                          <a:latin typeface="Montserrat"/>
                        </a:rPr>
                        <a:t>Opening Ceremony, Plenary Lectures, </a:t>
                      </a:r>
                      <a:br>
                        <a:rPr sz="1600"/>
                      </a:br>
                      <a:r>
                        <a:rPr b="0" lang="en-US" sz="1600" spc="-1" strike="noStrike">
                          <a:solidFill>
                            <a:schemeClr val="dk1"/>
                          </a:solidFill>
                          <a:latin typeface="Montserrat"/>
                        </a:rPr>
                        <a:t>General Assembly, Lectur</a:t>
                      </a:r>
                      <a:r>
                        <a:rPr b="0" lang="pl-PL" sz="1600" spc="-1" strike="noStrike">
                          <a:solidFill>
                            <a:schemeClr val="dk1"/>
                          </a:solidFill>
                          <a:latin typeface="Montserrat"/>
                        </a:rPr>
                        <a:t>e</a:t>
                      </a:r>
                      <a:r>
                        <a:rPr b="0" lang="en-US" sz="1600" spc="-1" strike="noStrike">
                          <a:solidFill>
                            <a:schemeClr val="dk1"/>
                          </a:solidFill>
                          <a:latin typeface="Montserrat"/>
                        </a:rPr>
                        <a:t> Hall</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r>
              <a:tr h="367560">
                <a:tc>
                  <a:txBody>
                    <a:bodyPr anchor="ctr">
                      <a:noAutofit/>
                    </a:bodyPr>
                    <a:p>
                      <a:pPr algn="ctr" defTabSz="1371600">
                        <a:lnSpc>
                          <a:spcPct val="100000"/>
                        </a:lnSpc>
                      </a:pPr>
                      <a:r>
                        <a:rPr b="0" lang="pl-PL" sz="1600" spc="-1" strike="noStrike">
                          <a:solidFill>
                            <a:schemeClr val="dk1"/>
                          </a:solidFill>
                          <a:latin typeface="Montserrat"/>
                        </a:rPr>
                        <a:t>Room 0.06 (level 0)</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150</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Lecture hall</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r>
              <a:tr h="367560">
                <a:tc>
                  <a:txBody>
                    <a:bodyPr anchor="ctr">
                      <a:noAutofit/>
                    </a:bodyPr>
                    <a:p>
                      <a:pPr algn="ctr" defTabSz="1371600">
                        <a:lnSpc>
                          <a:spcPct val="100000"/>
                        </a:lnSpc>
                      </a:pPr>
                      <a:r>
                        <a:rPr b="0" lang="pl-PL" sz="1600" spc="-1" strike="noStrike">
                          <a:solidFill>
                            <a:schemeClr val="dk1"/>
                          </a:solidFill>
                          <a:latin typeface="Montserrat"/>
                        </a:rPr>
                        <a:t>Room 1.40 (level +1)</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110</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Lecture hall</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r>
              <a:tr h="367560">
                <a:tc>
                  <a:txBody>
                    <a:bodyPr anchor="ctr">
                      <a:noAutofit/>
                    </a:bodyPr>
                    <a:p>
                      <a:pPr algn="ctr" defTabSz="1371600">
                        <a:lnSpc>
                          <a:spcPct val="100000"/>
                        </a:lnSpc>
                      </a:pPr>
                      <a:r>
                        <a:rPr b="0" lang="pl-PL" sz="1600" spc="-1" strike="noStrike">
                          <a:solidFill>
                            <a:schemeClr val="dk1"/>
                          </a:solidFill>
                          <a:latin typeface="Montserrat"/>
                        </a:rPr>
                        <a:t>Room 1.01 (level +1)</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100</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en-US" sz="1600" spc="-1" strike="noStrike">
                          <a:solidFill>
                            <a:schemeClr val="dk1"/>
                          </a:solidFill>
                          <a:latin typeface="Montserrat"/>
                        </a:rPr>
                        <a:t>Lecture Hall</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r>
              <a:tr h="367560">
                <a:tc>
                  <a:txBody>
                    <a:bodyPr anchor="ctr">
                      <a:noAutofit/>
                    </a:bodyPr>
                    <a:p>
                      <a:pPr algn="ctr" defTabSz="1371600">
                        <a:lnSpc>
                          <a:spcPct val="100000"/>
                        </a:lnSpc>
                      </a:pPr>
                      <a:r>
                        <a:rPr b="0" lang="pl-PL" sz="1600" spc="-1" strike="noStrike">
                          <a:solidFill>
                            <a:schemeClr val="dk1"/>
                          </a:solidFill>
                          <a:latin typeface="Montserrat"/>
                        </a:rPr>
                        <a:t>1.02 (level +1)</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60</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en-US" sz="1600" spc="-1" strike="noStrike">
                          <a:solidFill>
                            <a:schemeClr val="dk1"/>
                          </a:solidFill>
                          <a:latin typeface="Montserrat"/>
                        </a:rPr>
                        <a:t>Lecture Hall</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r>
              <a:tr h="367560">
                <a:tc>
                  <a:txBody>
                    <a:bodyPr anchor="ctr">
                      <a:noAutofit/>
                    </a:bodyPr>
                    <a:p>
                      <a:pPr algn="ctr" defTabSz="1371600">
                        <a:lnSpc>
                          <a:spcPct val="100000"/>
                        </a:lnSpc>
                      </a:pPr>
                      <a:r>
                        <a:rPr b="0" lang="pl-PL" sz="1600" spc="-1" strike="noStrike">
                          <a:solidFill>
                            <a:schemeClr val="dk1"/>
                          </a:solidFill>
                          <a:latin typeface="Montserrat"/>
                        </a:rPr>
                        <a:t>1.03 (level +1)</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rgbClr val="000000"/>
                          </a:solidFill>
                          <a:latin typeface="Montserrat"/>
                        </a:rPr>
                        <a:t>60</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en-US" sz="1600" spc="-1" strike="noStrike">
                          <a:solidFill>
                            <a:schemeClr val="dk1"/>
                          </a:solidFill>
                          <a:latin typeface="Montserrat"/>
                        </a:rPr>
                        <a:t>Lecture Hall</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r>
              <a:tr h="367560">
                <a:tc>
                  <a:txBody>
                    <a:bodyPr anchor="ctr">
                      <a:noAutofit/>
                    </a:bodyPr>
                    <a:p>
                      <a:pPr algn="ctr" defTabSz="1371600">
                        <a:lnSpc>
                          <a:spcPct val="100000"/>
                        </a:lnSpc>
                      </a:pPr>
                      <a:r>
                        <a:rPr b="0" lang="pl-PL" sz="1600" spc="-1" strike="noStrike">
                          <a:solidFill>
                            <a:schemeClr val="dk1"/>
                          </a:solidFill>
                          <a:latin typeface="Montserrat"/>
                        </a:rPr>
                        <a:t>17 small rooms</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15-30</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Lecture halls</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r>
              <a:tr h="367560">
                <a:tc>
                  <a:txBody>
                    <a:bodyPr anchor="ctr">
                      <a:noAutofit/>
                    </a:bodyPr>
                    <a:p>
                      <a:pPr algn="ctr" defTabSz="1371600">
                        <a:lnSpc>
                          <a:spcPct val="100000"/>
                        </a:lnSpc>
                      </a:pPr>
                      <a:r>
                        <a:rPr b="0" lang="pl-PL" sz="1600" spc="-1" strike="noStrike">
                          <a:solidFill>
                            <a:schemeClr val="dk1"/>
                          </a:solidFill>
                          <a:latin typeface="Montserrat"/>
                        </a:rPr>
                        <a:t>foyer (level 0)</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 </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Reception / coffee breaks</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r>
              <a:tr h="367560">
                <a:tc>
                  <a:txBody>
                    <a:bodyPr anchor="ctr">
                      <a:noAutofit/>
                    </a:bodyPr>
                    <a:p>
                      <a:pPr algn="ctr" defTabSz="1371600">
                        <a:lnSpc>
                          <a:spcPct val="100000"/>
                        </a:lnSpc>
                      </a:pPr>
                      <a:r>
                        <a:rPr b="0" lang="pl-PL" sz="1600" spc="-1" strike="noStrike">
                          <a:solidFill>
                            <a:schemeClr val="dk1"/>
                          </a:solidFill>
                          <a:latin typeface="Montserrat"/>
                        </a:rPr>
                        <a:t>foyer B (level 0)</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 </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Exhibition / coffee breaks</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r>
              <a:tr h="367560">
                <a:tc>
                  <a:txBody>
                    <a:bodyPr anchor="ctr">
                      <a:noAutofit/>
                    </a:bodyPr>
                    <a:p>
                      <a:pPr algn="ctr" defTabSz="1371600">
                        <a:lnSpc>
                          <a:spcPct val="100000"/>
                        </a:lnSpc>
                      </a:pPr>
                      <a:r>
                        <a:rPr b="0" lang="pl-PL" sz="1600" spc="-1" strike="noStrike">
                          <a:solidFill>
                            <a:schemeClr val="dk1"/>
                          </a:solidFill>
                          <a:latin typeface="Montserrat"/>
                        </a:rPr>
                        <a:t>foyer (level +1</a:t>
                      </a:r>
                      <a:r>
                        <a:rPr b="0" lang="pl-PL" sz="1600" spc="-1" strike="noStrike">
                          <a:solidFill>
                            <a:srgbClr val="000000"/>
                          </a:solidFill>
                          <a:latin typeface="Montserrat"/>
                        </a:rPr>
                        <a:t>)</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 </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en-US" sz="1600" spc="-1" strike="noStrike">
                          <a:solidFill>
                            <a:schemeClr val="dk1"/>
                          </a:solidFill>
                          <a:latin typeface="Montserrat"/>
                        </a:rPr>
                        <a:t>posters (see room layout plans)</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r>
              <a:tr h="540000">
                <a:tc gridSpan="3">
                  <a:txBody>
                    <a:bodyPr anchor="ctr">
                      <a:noAutofit/>
                    </a:bodyPr>
                    <a:p>
                      <a:pPr algn="ctr" defTabSz="1371600">
                        <a:lnSpc>
                          <a:spcPct val="100000"/>
                        </a:lnSpc>
                        <a:tabLst>
                          <a:tab algn="l" pos="0"/>
                        </a:tabLst>
                      </a:pPr>
                      <a:r>
                        <a:rPr b="1" lang="pl-PL" sz="2000" spc="-1" strike="noStrike">
                          <a:solidFill>
                            <a:schemeClr val="lt2"/>
                          </a:solidFill>
                          <a:latin typeface="Montserrat"/>
                        </a:rPr>
                        <a:t>FACULTY OF PSYCHOLOGY BUILDING</a:t>
                      </a:r>
                      <a:endParaRPr b="0" lang="pl-PL" sz="2000" spc="-1" strike="noStrike">
                        <a:solidFill>
                          <a:srgbClr val="ffffff"/>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solidFill>
                  </a:tcPr>
                </a:tc>
                <a:tc hMerge="1">
                  <a:txBody>
                    <a:bodyPr lIns="90000" rIns="90000" tIns="45000" bIns="45000" anchor="t">
                      <a:noAutofit/>
                    </a:bodyPr>
                    <a:p>
                      <a:endParaRPr b="0" lang="pl-PL" sz="1800" spc="-1" strike="noStrike">
                        <a:solidFill>
                          <a:srgbClr val="000000"/>
                        </a:solidFill>
                        <a:latin typeface="Arial"/>
                      </a:endParaRPr>
                    </a:p>
                  </a:txBody>
                  <a:tcPr anchor="t" marL="90000" marR="90000">
                    <a:lnL>
                      <a:noFill/>
                    </a:lnL>
                    <a:lnR>
                      <a:noFill/>
                    </a:lnR>
                    <a:lnT>
                      <a:noFill/>
                    </a:lnT>
                    <a:lnB>
                      <a:noFill/>
                    </a:lnB>
                    <a:solidFill>
                      <a:srgbClr val="729fcf"/>
                    </a:solidFill>
                  </a:tcPr>
                </a:tc>
                <a:tc hMerge="1">
                  <a:txBody>
                    <a:bodyPr lIns="90000" rIns="90000" tIns="45000" bIns="45000" anchor="t">
                      <a:noAutofit/>
                    </a:bodyPr>
                    <a:p>
                      <a:endParaRPr b="0" lang="pl-PL" sz="1800" spc="-1" strike="noStrike">
                        <a:solidFill>
                          <a:srgbClr val="000000"/>
                        </a:solidFill>
                        <a:latin typeface="Arial"/>
                      </a:endParaRPr>
                    </a:p>
                  </a:txBody>
                  <a:tcPr anchor="t" marL="90000" marR="90000">
                    <a:lnL>
                      <a:noFill/>
                    </a:lnL>
                    <a:lnR>
                      <a:noFill/>
                    </a:lnR>
                    <a:lnT>
                      <a:noFill/>
                    </a:lnT>
                    <a:lnB>
                      <a:noFill/>
                    </a:lnB>
                    <a:solidFill>
                      <a:srgbClr val="729fcf"/>
                    </a:solidFill>
                  </a:tcPr>
                </a:tc>
              </a:tr>
              <a:tr h="621720">
                <a:tc>
                  <a:txBody>
                    <a:bodyPr anchor="ctr">
                      <a:noAutofit/>
                    </a:bodyPr>
                    <a:p>
                      <a:pPr algn="ctr" defTabSz="1371600">
                        <a:lnSpc>
                          <a:spcPct val="100000"/>
                        </a:lnSpc>
                        <a:tabLst>
                          <a:tab algn="l" pos="0"/>
                        </a:tabLst>
                      </a:pPr>
                      <a:r>
                        <a:rPr b="1" lang="pl-PL" sz="1800" spc="-1" strike="noStrike">
                          <a:solidFill>
                            <a:schemeClr val="dk1"/>
                          </a:solidFill>
                          <a:latin typeface="Montserrat"/>
                        </a:rPr>
                        <a:t>Room</a:t>
                      </a:r>
                      <a:endParaRPr b="0" lang="pl-PL" sz="18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40000"/>
                        <a:lumOff val="60000"/>
                      </a:schemeClr>
                    </a:solidFill>
                  </a:tcPr>
                </a:tc>
                <a:tc>
                  <a:txBody>
                    <a:bodyPr anchor="ctr">
                      <a:noAutofit/>
                    </a:bodyPr>
                    <a:p>
                      <a:pPr algn="ctr" defTabSz="1371600">
                        <a:lnSpc>
                          <a:spcPct val="100000"/>
                        </a:lnSpc>
                      </a:pPr>
                      <a:r>
                        <a:rPr b="1" lang="pl-PL" sz="1800" spc="-1" strike="noStrike">
                          <a:solidFill>
                            <a:schemeClr val="dk1"/>
                          </a:solidFill>
                          <a:latin typeface="Montserrat"/>
                        </a:rPr>
                        <a:t>Capacity</a:t>
                      </a:r>
                      <a:endParaRPr b="0" lang="pl-PL" sz="18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40000"/>
                        <a:lumOff val="60000"/>
                      </a:schemeClr>
                    </a:solidFill>
                  </a:tcPr>
                </a:tc>
                <a:tc>
                  <a:txBody>
                    <a:bodyPr anchor="ctr">
                      <a:noAutofit/>
                    </a:bodyPr>
                    <a:p>
                      <a:pPr algn="ctr" defTabSz="1371600">
                        <a:lnSpc>
                          <a:spcPct val="100000"/>
                        </a:lnSpc>
                      </a:pPr>
                      <a:r>
                        <a:rPr b="1" lang="pl-PL" sz="1800" spc="-1" strike="noStrike">
                          <a:solidFill>
                            <a:schemeClr val="dk1"/>
                          </a:solidFill>
                          <a:latin typeface="Montserrat"/>
                        </a:rPr>
                        <a:t>Purpose</a:t>
                      </a:r>
                      <a:endParaRPr b="0" lang="pl-PL" sz="18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40000"/>
                        <a:lumOff val="60000"/>
                      </a:schemeClr>
                    </a:solidFill>
                  </a:tcPr>
                </a:tc>
              </a:tr>
              <a:tr h="643320">
                <a:tc>
                  <a:txBody>
                    <a:bodyPr anchor="ctr">
                      <a:noAutofit/>
                    </a:bodyPr>
                    <a:p>
                      <a:pPr algn="ctr" defTabSz="1371600">
                        <a:lnSpc>
                          <a:spcPct val="100000"/>
                        </a:lnSpc>
                      </a:pPr>
                      <a:r>
                        <a:rPr b="0" lang="pl-PL" sz="1600" spc="-1" strike="noStrike">
                          <a:solidFill>
                            <a:schemeClr val="dk1"/>
                          </a:solidFill>
                          <a:latin typeface="Montserrat"/>
                        </a:rPr>
                        <a:t>Aula A + B</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360 </a:t>
                      </a:r>
                      <a:endParaRPr b="0" lang="pl-PL" sz="1600" spc="-1" strike="noStrike">
                        <a:solidFill>
                          <a:srgbClr val="000000"/>
                        </a:solidFill>
                        <a:latin typeface="Arial"/>
                      </a:endParaRPr>
                    </a:p>
                    <a:p>
                      <a:pPr algn="ctr" defTabSz="1371600">
                        <a:lnSpc>
                          <a:spcPct val="100000"/>
                        </a:lnSpc>
                      </a:pPr>
                      <a:r>
                        <a:rPr b="0" lang="pl-PL" sz="1600" spc="-1" strike="noStrike">
                          <a:solidFill>
                            <a:schemeClr val="dk1"/>
                          </a:solidFill>
                          <a:latin typeface="Montserrat"/>
                        </a:rPr>
                        <a:t>(divided  180 &amp; 180)</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Lecture hall</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r>
              <a:tr h="367560">
                <a:tc>
                  <a:txBody>
                    <a:bodyPr anchor="ctr">
                      <a:noAutofit/>
                    </a:bodyPr>
                    <a:p>
                      <a:pPr algn="ctr" defTabSz="1371600">
                        <a:lnSpc>
                          <a:spcPct val="100000"/>
                        </a:lnSpc>
                      </a:pPr>
                      <a:r>
                        <a:rPr b="0" lang="pl-PL" sz="1600" spc="-1" strike="noStrike">
                          <a:solidFill>
                            <a:schemeClr val="dk1"/>
                          </a:solidFill>
                          <a:latin typeface="Montserrat"/>
                        </a:rPr>
                        <a:t>Room 02.01</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120</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Lecture hall</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r>
              <a:tr h="367560">
                <a:tc>
                  <a:txBody>
                    <a:bodyPr anchor="ctr">
                      <a:noAutofit/>
                    </a:bodyPr>
                    <a:p>
                      <a:pPr algn="ctr" defTabSz="1371600">
                        <a:lnSpc>
                          <a:spcPct val="100000"/>
                        </a:lnSpc>
                      </a:pPr>
                      <a:r>
                        <a:rPr b="0" lang="pl-PL" sz="1600" spc="-1" strike="noStrike">
                          <a:solidFill>
                            <a:schemeClr val="dk1"/>
                          </a:solidFill>
                          <a:latin typeface="Montserrat"/>
                        </a:rPr>
                        <a:t>Room 03.01</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120</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Lecture hall</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r>
              <a:tr h="367560">
                <a:tc>
                  <a:txBody>
                    <a:bodyPr anchor="ctr">
                      <a:noAutofit/>
                    </a:bodyPr>
                    <a:p>
                      <a:pPr algn="ctr" defTabSz="1371600">
                        <a:lnSpc>
                          <a:spcPct val="100000"/>
                        </a:lnSpc>
                      </a:pPr>
                      <a:r>
                        <a:rPr b="0" lang="pl-PL" sz="1600" spc="-1" strike="noStrike">
                          <a:solidFill>
                            <a:schemeClr val="dk1"/>
                          </a:solidFill>
                          <a:latin typeface="Montserrat"/>
                        </a:rPr>
                        <a:t>10 small rooms</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15-30</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Lecture halls</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r>
              <a:tr h="367560">
                <a:tc>
                  <a:txBody>
                    <a:bodyPr anchor="ctr">
                      <a:noAutofit/>
                    </a:bodyPr>
                    <a:p>
                      <a:pPr algn="ctr" defTabSz="1371600">
                        <a:lnSpc>
                          <a:spcPct val="100000"/>
                        </a:lnSpc>
                      </a:pPr>
                      <a:r>
                        <a:rPr b="0" lang="pl-PL" sz="1600" spc="-1" strike="noStrike">
                          <a:solidFill>
                            <a:schemeClr val="dk1"/>
                          </a:solidFill>
                          <a:latin typeface="Montserrat"/>
                        </a:rPr>
                        <a:t>Foyer</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endParaRPr b="0" lang="pl-PL" sz="1600" spc="-1" strike="noStrike">
                        <a:solidFill>
                          <a:schemeClr val="dk1"/>
                        </a:solidFill>
                        <a:latin typeface="Montserrat"/>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anchor="ctr">
                      <a:noAutofit/>
                    </a:bodyPr>
                    <a:p>
                      <a:pPr algn="ctr" defTabSz="1371600">
                        <a:lnSpc>
                          <a:spcPct val="100000"/>
                        </a:lnSpc>
                      </a:pPr>
                      <a:r>
                        <a:rPr b="0" lang="pl-PL" sz="1600" spc="-1" strike="noStrike">
                          <a:solidFill>
                            <a:schemeClr val="dk1"/>
                          </a:solidFill>
                          <a:latin typeface="Montserrat"/>
                        </a:rPr>
                        <a:t>Welcome Reception / coffee breaks</a:t>
                      </a:r>
                      <a:endParaRPr b="0" lang="pl-PL" sz="1600" spc="-1" strike="noStrike">
                        <a:solidFill>
                          <a:srgbClr val="000000"/>
                        </a:solidFill>
                        <a:latin typeface="Arial"/>
                      </a:endParaRPr>
                    </a:p>
                  </a:txBody>
                  <a:tcPr anchor="ctr" marL="91440" marR="9144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r>
              <a:tr h="367560">
                <a:tc>
                  <a:txBody>
                    <a:bodyPr lIns="45720" rIns="45720" anchor="ctr">
                      <a:noAutofit/>
                    </a:bodyPr>
                    <a:p>
                      <a:pPr algn="ctr" defTabSz="1371600">
                        <a:lnSpc>
                          <a:spcPct val="100000"/>
                        </a:lnSpc>
                      </a:pPr>
                      <a:r>
                        <a:rPr b="0" lang="pl-PL" sz="1600" spc="-1" strike="noStrike">
                          <a:solidFill>
                            <a:schemeClr val="dk1"/>
                          </a:solidFill>
                          <a:latin typeface="Montserrat"/>
                        </a:rPr>
                        <a:t>Atrium</a:t>
                      </a:r>
                      <a:endParaRPr b="0" lang="pl-PL" sz="1600" spc="-1" strike="noStrike">
                        <a:solidFill>
                          <a:srgbClr val="000000"/>
                        </a:solidFill>
                        <a:latin typeface="Arial"/>
                      </a:endParaRPr>
                    </a:p>
                  </a:txBody>
                  <a:tcPr anchor="ctr" marL="45720" marR="4572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lIns="45720" rIns="45720" anchor="ctr">
                      <a:noAutofit/>
                    </a:bodyPr>
                    <a:p>
                      <a:endParaRPr b="0" lang="pl-PL" sz="1600" spc="-1" strike="noStrike">
                        <a:solidFill>
                          <a:schemeClr val="dk1"/>
                        </a:solidFill>
                        <a:latin typeface="Montserrat"/>
                      </a:endParaRPr>
                    </a:p>
                  </a:txBody>
                  <a:tcPr anchor="ctr" marL="45720" marR="4572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c>
                  <a:txBody>
                    <a:bodyPr lIns="45720" rIns="45720" anchor="ctr">
                      <a:noAutofit/>
                    </a:bodyPr>
                    <a:p>
                      <a:pPr algn="ctr" defTabSz="1371600">
                        <a:lnSpc>
                          <a:spcPct val="100000"/>
                        </a:lnSpc>
                      </a:pPr>
                      <a:r>
                        <a:rPr b="0" lang="pl-PL" sz="1600" spc="-1" strike="noStrike">
                          <a:solidFill>
                            <a:schemeClr val="dk1"/>
                          </a:solidFill>
                          <a:latin typeface="Montserrat"/>
                        </a:rPr>
                        <a:t>Exhibition</a:t>
                      </a:r>
                      <a:endParaRPr b="0" lang="pl-PL" sz="1600" spc="-1" strike="noStrike">
                        <a:solidFill>
                          <a:srgbClr val="000000"/>
                        </a:solidFill>
                        <a:latin typeface="Arial"/>
                      </a:endParaRPr>
                    </a:p>
                  </a:txBody>
                  <a:tcPr anchor="ctr" marL="45720" marR="45720">
                    <a:lnL w="12240">
                      <a:solidFill>
                        <a:srgbClr val="8c8c8c"/>
                      </a:solidFill>
                      <a:prstDash val="solid"/>
                    </a:lnL>
                    <a:lnR w="12240">
                      <a:solidFill>
                        <a:srgbClr val="8c8c8c"/>
                      </a:solidFill>
                      <a:prstDash val="solid"/>
                    </a:lnR>
                    <a:lnT w="12240">
                      <a:solidFill>
                        <a:srgbClr val="8c8c8c"/>
                      </a:solidFill>
                      <a:prstDash val="solid"/>
                    </a:lnT>
                    <a:lnB w="12240">
                      <a:solidFill>
                        <a:srgbClr val="8c8c8c"/>
                      </a:solidFill>
                      <a:prstDash val="solid"/>
                    </a:lnB>
                    <a:solidFill>
                      <a:schemeClr val="accent5">
                        <a:lumMod val="20000"/>
                        <a:lumOff val="80000"/>
                      </a:schemeClr>
                    </a:solidFill>
                  </a:tcPr>
                </a:tc>
              </a:tr>
            </a:tbl>
          </a:graphicData>
        </a:graphic>
      </p:graphicFrame>
      <p:sp>
        <p:nvSpPr>
          <p:cNvPr id="113" name="pole tekstowe 3"/>
          <p:cNvSpPr/>
          <p:nvPr/>
        </p:nvSpPr>
        <p:spPr>
          <a:xfrm>
            <a:off x="6530040" y="386280"/>
            <a:ext cx="11545560" cy="9133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pl-PL" sz="5400" spc="-1" strike="noStrike">
                <a:solidFill>
                  <a:schemeClr val="lt1"/>
                </a:solidFill>
                <a:latin typeface="Montserrat ExtraBold"/>
                <a:ea typeface="Roboto Black"/>
              </a:rPr>
              <a:t>Conference Venue</a:t>
            </a:r>
            <a:endParaRPr b="0" lang="pl-PL" sz="5400" spc="-1" strike="noStrike">
              <a:solidFill>
                <a:srgbClr val="000000"/>
              </a:solidFill>
              <a:latin typeface="Arial"/>
            </a:endParaRPr>
          </a:p>
        </p:txBody>
      </p:sp>
      <p:sp>
        <p:nvSpPr>
          <p:cNvPr id="114" name="Symbol zastępczy obrazu 7"/>
          <p:cNvSpPr/>
          <p:nvPr/>
        </p:nvSpPr>
        <p:spPr>
          <a:xfrm>
            <a:off x="0" y="0"/>
            <a:ext cx="6210000" cy="10288080"/>
          </a:xfrm>
          <a:custGeom>
            <a:avLst/>
            <a:gdLst>
              <a:gd name="textAreaLeft" fmla="*/ 0 w 6210000"/>
              <a:gd name="textAreaRight" fmla="*/ 6210360 w 6210000"/>
              <a:gd name="textAreaTop" fmla="*/ 0 h 10288080"/>
              <a:gd name="textAreaBottom" fmla="*/ 10288440 h 10288080"/>
            </a:gdLst>
            <a:ahLst/>
            <a:rect l="textAreaLeft" t="textAreaTop" r="textAreaRight" b="textAreaBottom"/>
            <a:pathLst>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pole tekstowe 3"/>
          <p:cNvSpPr/>
          <p:nvPr/>
        </p:nvSpPr>
        <p:spPr>
          <a:xfrm>
            <a:off x="6530040" y="386280"/>
            <a:ext cx="11545560" cy="7606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4400" spc="-1" strike="noStrike">
                <a:solidFill>
                  <a:schemeClr val="lt1"/>
                </a:solidFill>
                <a:latin typeface="Montserrat ExtraBold"/>
                <a:ea typeface="Roboto Black"/>
              </a:rPr>
              <a:t>Venue Plan – Faculty of </a:t>
            </a:r>
            <a:r>
              <a:rPr b="0" lang="pl-PL" sz="4400" spc="-1" strike="noStrike">
                <a:solidFill>
                  <a:schemeClr val="lt1"/>
                </a:solidFill>
                <a:latin typeface="Montserrat ExtraBold"/>
                <a:ea typeface="Roboto Black"/>
              </a:rPr>
              <a:t>Physics</a:t>
            </a:r>
            <a:endParaRPr b="0" lang="pl-PL" sz="4400" spc="-1" strike="noStrike">
              <a:solidFill>
                <a:srgbClr val="000000"/>
              </a:solidFill>
              <a:latin typeface="Arial"/>
            </a:endParaRPr>
          </a:p>
        </p:txBody>
      </p:sp>
      <p:sp>
        <p:nvSpPr>
          <p:cNvPr id="116" name="Symbol zastępczy obrazu 23"/>
          <p:cNvSpPr/>
          <p:nvPr/>
        </p:nvSpPr>
        <p:spPr>
          <a:xfrm>
            <a:off x="0" y="0"/>
            <a:ext cx="6210000" cy="10288080"/>
          </a:xfrm>
          <a:custGeom>
            <a:avLst/>
            <a:gdLst>
              <a:gd name="textAreaLeft" fmla="*/ 0 w 6210000"/>
              <a:gd name="textAreaRight" fmla="*/ 6210360 w 6210000"/>
              <a:gd name="textAreaTop" fmla="*/ 0 h 10288080"/>
              <a:gd name="textAreaBottom" fmla="*/ 10288440 h 10288080"/>
            </a:gdLst>
            <a:ahLst/>
            <a:rect l="textAreaLeft" t="textAreaTop" r="textAreaRight" b="textAreaBottom"/>
            <a:pathLst>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pl-PL" sz="1800" spc="-1" strike="noStrike">
              <a:solidFill>
                <a:srgbClr val="000000"/>
              </a:solidFill>
              <a:latin typeface="Arial"/>
            </a:endParaRPr>
          </a:p>
        </p:txBody>
      </p:sp>
      <p:grpSp>
        <p:nvGrpSpPr>
          <p:cNvPr id="117" name="Grupa 32"/>
          <p:cNvGrpSpPr/>
          <p:nvPr/>
        </p:nvGrpSpPr>
        <p:grpSpPr>
          <a:xfrm>
            <a:off x="6880320" y="2218680"/>
            <a:ext cx="11331720" cy="5598720"/>
            <a:chOff x="6880320" y="2218680"/>
            <a:chExt cx="11331720" cy="5598720"/>
          </a:xfrm>
        </p:grpSpPr>
        <p:pic>
          <p:nvPicPr>
            <p:cNvPr id="118" name="Obraz 6" descr="Obraz zawierający zrzut ekranu, Modelarstwo redukcyjne&#10;&#10;Zawartość wygenerowana przez AI może być niepoprawna."/>
            <p:cNvPicPr/>
            <p:nvPr/>
          </p:nvPicPr>
          <p:blipFill>
            <a:blip r:embed="rId2"/>
            <a:stretch/>
          </p:blipFill>
          <p:spPr>
            <a:xfrm>
              <a:off x="7017840" y="2218680"/>
              <a:ext cx="11194200" cy="5598720"/>
            </a:xfrm>
            <a:prstGeom prst="rect">
              <a:avLst/>
            </a:prstGeom>
            <a:ln w="0">
              <a:noFill/>
            </a:ln>
          </p:spPr>
        </p:pic>
        <p:sp>
          <p:nvSpPr>
            <p:cNvPr id="119" name="pole tekstowe 8"/>
            <p:cNvSpPr/>
            <p:nvPr/>
          </p:nvSpPr>
          <p:spPr>
            <a:xfrm rot="20347200">
              <a:off x="8365320" y="6824160"/>
              <a:ext cx="1666080" cy="2581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pl-PL" sz="1100" spc="-1" strike="noStrike">
                  <a:solidFill>
                    <a:schemeClr val="lt2"/>
                  </a:solidFill>
                  <a:latin typeface="Calibri"/>
                </a:rPr>
                <a:t>Auditorium</a:t>
              </a:r>
              <a:endParaRPr b="0" lang="pl-PL" sz="1100" spc="-1" strike="noStrike">
                <a:solidFill>
                  <a:srgbClr val="000000"/>
                </a:solidFill>
                <a:latin typeface="Arial"/>
              </a:endParaRPr>
            </a:p>
          </p:txBody>
        </p:sp>
        <p:sp>
          <p:nvSpPr>
            <p:cNvPr id="120" name="pole tekstowe 9"/>
            <p:cNvSpPr/>
            <p:nvPr/>
          </p:nvSpPr>
          <p:spPr>
            <a:xfrm rot="20362200">
              <a:off x="8227800" y="6532560"/>
              <a:ext cx="1666080" cy="2581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pl-PL" sz="1100" spc="-1" strike="noStrike">
                  <a:solidFill>
                    <a:schemeClr val="lt2"/>
                  </a:solidFill>
                  <a:latin typeface="Calibri"/>
                </a:rPr>
                <a:t>Auditorium</a:t>
              </a:r>
              <a:endParaRPr b="0" lang="pl-PL" sz="1100" spc="-1" strike="noStrike">
                <a:solidFill>
                  <a:srgbClr val="000000"/>
                </a:solidFill>
                <a:latin typeface="Arial"/>
              </a:endParaRPr>
            </a:p>
          </p:txBody>
        </p:sp>
        <p:sp>
          <p:nvSpPr>
            <p:cNvPr id="121" name="pole tekstowe 10"/>
            <p:cNvSpPr/>
            <p:nvPr/>
          </p:nvSpPr>
          <p:spPr>
            <a:xfrm rot="20472000">
              <a:off x="8255160" y="6380640"/>
              <a:ext cx="856080" cy="2581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l-PL" sz="1100" spc="-1" strike="noStrike">
                  <a:solidFill>
                    <a:schemeClr val="lt2"/>
                  </a:solidFill>
                  <a:latin typeface="Calibri"/>
                </a:rPr>
                <a:t>0.06</a:t>
              </a:r>
              <a:endParaRPr b="0" lang="pl-PL" sz="1100" spc="-1" strike="noStrike">
                <a:solidFill>
                  <a:srgbClr val="000000"/>
                </a:solidFill>
                <a:latin typeface="Arial"/>
              </a:endParaRPr>
            </a:p>
          </p:txBody>
        </p:sp>
        <p:sp>
          <p:nvSpPr>
            <p:cNvPr id="122" name="pole tekstowe 11"/>
            <p:cNvSpPr/>
            <p:nvPr/>
          </p:nvSpPr>
          <p:spPr>
            <a:xfrm rot="20472000">
              <a:off x="9607680" y="4634280"/>
              <a:ext cx="856080" cy="3038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l-PL" sz="1400" spc="-1" strike="noStrike">
                  <a:solidFill>
                    <a:schemeClr val="lt2"/>
                  </a:solidFill>
                  <a:latin typeface="Calibri"/>
                </a:rPr>
                <a:t>1.40</a:t>
              </a:r>
              <a:endParaRPr b="0" lang="pl-PL" sz="1400" spc="-1" strike="noStrike">
                <a:solidFill>
                  <a:srgbClr val="000000"/>
                </a:solidFill>
                <a:latin typeface="Arial"/>
              </a:endParaRPr>
            </a:p>
          </p:txBody>
        </p:sp>
        <p:sp>
          <p:nvSpPr>
            <p:cNvPr id="123" name="pole tekstowe 12"/>
            <p:cNvSpPr/>
            <p:nvPr/>
          </p:nvSpPr>
          <p:spPr>
            <a:xfrm rot="20472000">
              <a:off x="7446960" y="4883760"/>
              <a:ext cx="856080" cy="3038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l-PL" sz="1400" spc="-1" strike="noStrike">
                  <a:solidFill>
                    <a:schemeClr val="lt2"/>
                  </a:solidFill>
                  <a:latin typeface="Calibri"/>
                </a:rPr>
                <a:t>1.01</a:t>
              </a:r>
              <a:endParaRPr b="0" lang="pl-PL" sz="1400" spc="-1" strike="noStrike">
                <a:solidFill>
                  <a:srgbClr val="000000"/>
                </a:solidFill>
                <a:latin typeface="Arial"/>
              </a:endParaRPr>
            </a:p>
          </p:txBody>
        </p:sp>
        <p:sp>
          <p:nvSpPr>
            <p:cNvPr id="124" name="pole tekstowe 13"/>
            <p:cNvSpPr/>
            <p:nvPr/>
          </p:nvSpPr>
          <p:spPr>
            <a:xfrm rot="20472000">
              <a:off x="7287480" y="4541760"/>
              <a:ext cx="856080" cy="3038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l-PL" sz="1400" spc="-1" strike="noStrike">
                  <a:solidFill>
                    <a:schemeClr val="lt2"/>
                  </a:solidFill>
                  <a:latin typeface="Calibri"/>
                </a:rPr>
                <a:t>1.02</a:t>
              </a:r>
              <a:endParaRPr b="0" lang="pl-PL" sz="1400" spc="-1" strike="noStrike">
                <a:solidFill>
                  <a:srgbClr val="000000"/>
                </a:solidFill>
                <a:latin typeface="Arial"/>
              </a:endParaRPr>
            </a:p>
          </p:txBody>
        </p:sp>
        <p:sp>
          <p:nvSpPr>
            <p:cNvPr id="125" name="pole tekstowe 14"/>
            <p:cNvSpPr/>
            <p:nvPr/>
          </p:nvSpPr>
          <p:spPr>
            <a:xfrm rot="20472000">
              <a:off x="7421040" y="4391640"/>
              <a:ext cx="583200" cy="2502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l-PL" sz="1050" spc="-1" strike="noStrike">
                  <a:solidFill>
                    <a:schemeClr val="lt2"/>
                  </a:solidFill>
                  <a:latin typeface="Calibri"/>
                </a:rPr>
                <a:t>1.03</a:t>
              </a:r>
              <a:endParaRPr b="0" lang="pl-PL" sz="1050" spc="-1" strike="noStrike">
                <a:solidFill>
                  <a:srgbClr val="000000"/>
                </a:solidFill>
                <a:latin typeface="Arial"/>
              </a:endParaRPr>
            </a:p>
          </p:txBody>
        </p:sp>
        <p:sp>
          <p:nvSpPr>
            <p:cNvPr id="126" name="Prostokąt 14"/>
            <p:cNvSpPr/>
            <p:nvPr/>
          </p:nvSpPr>
          <p:spPr>
            <a:xfrm>
              <a:off x="8920800" y="6013080"/>
              <a:ext cx="984960" cy="1046880"/>
            </a:xfrm>
            <a:custGeom>
              <a:avLst/>
              <a:gdLst>
                <a:gd name="textAreaLeft" fmla="*/ 0 w 984960"/>
                <a:gd name="textAreaRight" fmla="*/ 985320 w 984960"/>
                <a:gd name="textAreaTop" fmla="*/ 0 h 1046880"/>
                <a:gd name="textAreaBottom" fmla="*/ 1047240 h 1046880"/>
              </a:gdLst>
              <a:ahLst/>
              <a:rect l="textAreaLeft" t="textAreaTop" r="textAreaRight" b="textAreaBottom"/>
              <a:pathLst>
                <a:path w="1496460" h="1590706">
                  <a:moveTo>
                    <a:pt x="0" y="369626"/>
                  </a:moveTo>
                  <a:lnTo>
                    <a:pt x="1114723" y="0"/>
                  </a:lnTo>
                  <a:lnTo>
                    <a:pt x="1496460" y="804376"/>
                  </a:lnTo>
                  <a:cubicBezTo>
                    <a:pt x="1468943" y="925599"/>
                    <a:pt x="1359798" y="898413"/>
                    <a:pt x="1480691" y="1234831"/>
                  </a:cubicBezTo>
                  <a:lnTo>
                    <a:pt x="559770" y="1590706"/>
                  </a:lnTo>
                  <a:lnTo>
                    <a:pt x="0" y="369626"/>
                  </a:lnTo>
                  <a:close/>
                </a:path>
              </a:pathLst>
            </a:custGeom>
            <a:solidFill>
              <a:srgbClr val="ffc000">
                <a:alpha val="50000"/>
              </a:srgbClr>
            </a:solidFill>
            <a:ln w="12600">
              <a:noFill/>
            </a:ln>
          </p:spPr>
          <p:style>
            <a:lnRef idx="0"/>
            <a:fillRef idx="0"/>
            <a:effectRef idx="0"/>
            <a:fontRef idx="minor"/>
          </p:style>
          <p:txBody>
            <a:bodyPr lIns="90000" rIns="90000" tIns="45000" bIns="45000" anchor="ctr">
              <a:noAutofit/>
            </a:bodyPr>
            <a:p>
              <a:endParaRPr b="0" lang="pl-PL" sz="1800" spc="-1" strike="noStrike">
                <a:solidFill>
                  <a:schemeClr val="lt1"/>
                </a:solidFill>
                <a:latin typeface="Calibri"/>
              </a:endParaRPr>
            </a:p>
          </p:txBody>
        </p:sp>
        <p:sp>
          <p:nvSpPr>
            <p:cNvPr id="127" name="pole tekstowe 15"/>
            <p:cNvSpPr/>
            <p:nvPr/>
          </p:nvSpPr>
          <p:spPr>
            <a:xfrm rot="20266800">
              <a:off x="9017640" y="6095520"/>
              <a:ext cx="856080" cy="761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l-PL" sz="1100" spc="-1" strike="noStrike">
                  <a:solidFill>
                    <a:schemeClr val="lt2"/>
                  </a:solidFill>
                  <a:latin typeface="Calibri"/>
                </a:rPr>
                <a:t>Exhibition</a:t>
              </a:r>
              <a:endParaRPr b="0" lang="pl-PL" sz="1100" spc="-1" strike="noStrike">
                <a:solidFill>
                  <a:srgbClr val="000000"/>
                </a:solidFill>
                <a:latin typeface="Arial"/>
              </a:endParaRPr>
            </a:p>
            <a:p>
              <a:pPr algn="ctr">
                <a:lnSpc>
                  <a:spcPct val="100000"/>
                </a:lnSpc>
              </a:pPr>
              <a:r>
                <a:rPr b="1" lang="pl-PL" sz="1100" spc="-1" strike="noStrike">
                  <a:solidFill>
                    <a:schemeClr val="lt2"/>
                  </a:solidFill>
                  <a:latin typeface="Calibri"/>
                </a:rPr>
                <a:t>Area</a:t>
              </a:r>
              <a:endParaRPr b="0" lang="pl-PL" sz="1100" spc="-1" strike="noStrike">
                <a:solidFill>
                  <a:srgbClr val="000000"/>
                </a:solidFill>
                <a:latin typeface="Arial"/>
              </a:endParaRPr>
            </a:p>
            <a:p>
              <a:pPr algn="ctr">
                <a:lnSpc>
                  <a:spcPct val="100000"/>
                </a:lnSpc>
              </a:pPr>
              <a:r>
                <a:rPr b="1" lang="pl-PL" sz="1100" spc="-1" strike="noStrike">
                  <a:solidFill>
                    <a:schemeClr val="lt2"/>
                  </a:solidFill>
                  <a:latin typeface="Calibri"/>
                </a:rPr>
                <a:t>&amp; Coffee Breaks</a:t>
              </a:r>
              <a:endParaRPr b="0" lang="pl-PL" sz="1100" spc="-1" strike="noStrike">
                <a:solidFill>
                  <a:srgbClr val="000000"/>
                </a:solidFill>
                <a:latin typeface="Arial"/>
              </a:endParaRPr>
            </a:p>
          </p:txBody>
        </p:sp>
        <p:sp>
          <p:nvSpPr>
            <p:cNvPr id="128" name="pole tekstowe 16"/>
            <p:cNvSpPr/>
            <p:nvPr/>
          </p:nvSpPr>
          <p:spPr>
            <a:xfrm rot="20298000">
              <a:off x="9319680" y="7135920"/>
              <a:ext cx="856080" cy="2502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l-PL" sz="1050" spc="-1" strike="noStrike">
                  <a:solidFill>
                    <a:schemeClr val="lt2"/>
                  </a:solidFill>
                  <a:latin typeface="Calibri"/>
                </a:rPr>
                <a:t>Registration</a:t>
              </a:r>
              <a:endParaRPr b="0" lang="pl-PL" sz="1050" spc="-1" strike="noStrike">
                <a:solidFill>
                  <a:srgbClr val="000000"/>
                </a:solidFill>
                <a:latin typeface="Arial"/>
              </a:endParaRPr>
            </a:p>
          </p:txBody>
        </p:sp>
        <p:sp>
          <p:nvSpPr>
            <p:cNvPr id="129" name="Prostokąt 14"/>
            <p:cNvSpPr/>
            <p:nvPr/>
          </p:nvSpPr>
          <p:spPr>
            <a:xfrm>
              <a:off x="9494280" y="7072920"/>
              <a:ext cx="598320" cy="372600"/>
            </a:xfrm>
            <a:custGeom>
              <a:avLst/>
              <a:gdLst>
                <a:gd name="textAreaLeft" fmla="*/ 0 w 598320"/>
                <a:gd name="textAreaRight" fmla="*/ 598680 w 598320"/>
                <a:gd name="textAreaTop" fmla="*/ 0 h 372600"/>
                <a:gd name="textAreaBottom" fmla="*/ 372960 h 372600"/>
              </a:gdLst>
              <a:ahLst/>
              <a:rect l="textAreaLeft" t="textAreaTop" r="textAreaRight" b="textAreaBottom"/>
              <a:pathLst>
                <a:path w="909310" h="566673">
                  <a:moveTo>
                    <a:pt x="0" y="288000"/>
                  </a:moveTo>
                  <a:lnTo>
                    <a:pt x="784510" y="0"/>
                  </a:lnTo>
                  <a:lnTo>
                    <a:pt x="909310" y="273873"/>
                  </a:lnTo>
                  <a:lnTo>
                    <a:pt x="136800" y="566673"/>
                  </a:lnTo>
                  <a:lnTo>
                    <a:pt x="0" y="288000"/>
                  </a:lnTo>
                  <a:close/>
                </a:path>
              </a:pathLst>
            </a:custGeom>
            <a:solidFill>
              <a:srgbClr val="ffff00">
                <a:alpha val="50000"/>
              </a:srgbClr>
            </a:solidFill>
            <a:ln w="12600">
              <a:noFill/>
            </a:ln>
          </p:spPr>
          <p:style>
            <a:lnRef idx="0"/>
            <a:fillRef idx="0"/>
            <a:effectRef idx="0"/>
            <a:fontRef idx="minor"/>
          </p:style>
          <p:txBody>
            <a:bodyPr lIns="90000" rIns="90000" tIns="45000" bIns="45000" anchor="ctr">
              <a:noAutofit/>
            </a:bodyPr>
            <a:p>
              <a:endParaRPr b="0" lang="pl-PL" sz="1800" spc="-1" strike="noStrike">
                <a:solidFill>
                  <a:schemeClr val="lt1"/>
                </a:solidFill>
                <a:latin typeface="Calibri"/>
              </a:endParaRPr>
            </a:p>
          </p:txBody>
        </p:sp>
        <p:sp>
          <p:nvSpPr>
            <p:cNvPr id="130" name="pole tekstowe 18"/>
            <p:cNvSpPr/>
            <p:nvPr/>
          </p:nvSpPr>
          <p:spPr>
            <a:xfrm>
              <a:off x="6880320" y="3591000"/>
              <a:ext cx="1638000" cy="4561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pl-PL" sz="2400" spc="-1" strike="noStrike">
                  <a:solidFill>
                    <a:schemeClr val="dk1"/>
                  </a:solidFill>
                  <a:latin typeface="Montserrat"/>
                </a:rPr>
                <a:t>Level +1</a:t>
              </a:r>
              <a:endParaRPr b="0" lang="pl-PL" sz="2400" spc="-1" strike="noStrike">
                <a:solidFill>
                  <a:srgbClr val="000000"/>
                </a:solidFill>
                <a:latin typeface="Arial"/>
              </a:endParaRPr>
            </a:p>
          </p:txBody>
        </p:sp>
        <p:sp>
          <p:nvSpPr>
            <p:cNvPr id="131" name="pole tekstowe 19"/>
            <p:cNvSpPr/>
            <p:nvPr/>
          </p:nvSpPr>
          <p:spPr>
            <a:xfrm>
              <a:off x="6880320" y="5731200"/>
              <a:ext cx="1638000" cy="4561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pl-PL" sz="2400" spc="-1" strike="noStrike">
                  <a:solidFill>
                    <a:schemeClr val="dk1"/>
                  </a:solidFill>
                  <a:latin typeface="Montserrat"/>
                </a:rPr>
                <a:t>Level 0</a:t>
              </a:r>
              <a:endParaRPr b="0" lang="pl-PL" sz="2400" spc="-1" strike="noStrike">
                <a:solidFill>
                  <a:srgbClr val="000000"/>
                </a:solidFill>
                <a:latin typeface="Arial"/>
              </a:endParaRPr>
            </a:p>
          </p:txBody>
        </p:sp>
        <p:sp>
          <p:nvSpPr>
            <p:cNvPr id="132" name="Prostokąt 14"/>
            <p:cNvSpPr/>
            <p:nvPr/>
          </p:nvSpPr>
          <p:spPr>
            <a:xfrm>
              <a:off x="7984080" y="4502880"/>
              <a:ext cx="587520" cy="575640"/>
            </a:xfrm>
            <a:custGeom>
              <a:avLst/>
              <a:gdLst>
                <a:gd name="textAreaLeft" fmla="*/ 0 w 587520"/>
                <a:gd name="textAreaRight" fmla="*/ 587880 w 587520"/>
                <a:gd name="textAreaTop" fmla="*/ 0 h 575640"/>
                <a:gd name="textAreaBottom" fmla="*/ 576000 h 575640"/>
              </a:gdLst>
              <a:ahLst/>
              <a:rect l="textAreaLeft" t="textAreaTop" r="textAreaRight" b="textAreaBottom"/>
              <a:pathLst>
                <a:path w="892614" h="874624">
                  <a:moveTo>
                    <a:pt x="0" y="185968"/>
                  </a:moveTo>
                  <a:lnTo>
                    <a:pt x="571170" y="0"/>
                  </a:lnTo>
                  <a:lnTo>
                    <a:pt x="892614" y="691277"/>
                  </a:lnTo>
                  <a:lnTo>
                    <a:pt x="301906" y="874624"/>
                  </a:lnTo>
                  <a:lnTo>
                    <a:pt x="0" y="185968"/>
                  </a:lnTo>
                  <a:close/>
                </a:path>
              </a:pathLst>
            </a:custGeom>
            <a:solidFill>
              <a:srgbClr val="00b050">
                <a:alpha val="50000"/>
              </a:srgbClr>
            </a:solidFill>
            <a:ln w="12600">
              <a:noFill/>
            </a:ln>
          </p:spPr>
          <p:style>
            <a:lnRef idx="0"/>
            <a:fillRef idx="0"/>
            <a:effectRef idx="0"/>
            <a:fontRef idx="minor"/>
          </p:style>
          <p:txBody>
            <a:bodyPr lIns="90000" rIns="90000" tIns="45000" bIns="45000" anchor="ctr">
              <a:noAutofit/>
            </a:bodyPr>
            <a:p>
              <a:endParaRPr b="0" lang="pl-PL" sz="1800" spc="-1" strike="noStrike">
                <a:solidFill>
                  <a:schemeClr val="lt1"/>
                </a:solidFill>
                <a:latin typeface="Calibri"/>
              </a:endParaRPr>
            </a:p>
          </p:txBody>
        </p:sp>
        <p:sp>
          <p:nvSpPr>
            <p:cNvPr id="133" name="pole tekstowe 30"/>
            <p:cNvSpPr/>
            <p:nvPr/>
          </p:nvSpPr>
          <p:spPr>
            <a:xfrm rot="20266800">
              <a:off x="8008560" y="4631040"/>
              <a:ext cx="460080" cy="3337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l-PL" sz="800" spc="-1" strike="noStrike">
                  <a:solidFill>
                    <a:schemeClr val="lt2"/>
                  </a:solidFill>
                  <a:latin typeface="Calibri"/>
                </a:rPr>
                <a:t>Poster</a:t>
              </a:r>
              <a:endParaRPr b="0" lang="pl-PL" sz="800" spc="-1" strike="noStrike">
                <a:solidFill>
                  <a:srgbClr val="000000"/>
                </a:solidFill>
                <a:latin typeface="Arial"/>
              </a:endParaRPr>
            </a:p>
            <a:p>
              <a:pPr algn="ctr">
                <a:lnSpc>
                  <a:spcPct val="100000"/>
                </a:lnSpc>
              </a:pPr>
              <a:r>
                <a:rPr b="1" lang="pl-PL" sz="800" spc="-1" strike="noStrike">
                  <a:solidFill>
                    <a:schemeClr val="lt2"/>
                  </a:solidFill>
                  <a:latin typeface="Calibri"/>
                </a:rPr>
                <a:t>Area</a:t>
              </a:r>
              <a:endParaRPr b="0" lang="pl-PL" sz="800" spc="-1" strike="noStrike">
                <a:solidFill>
                  <a:srgbClr val="000000"/>
                </a:solidFill>
                <a:latin typeface="Arial"/>
              </a:endParaRPr>
            </a:p>
          </p:txBody>
        </p:sp>
        <p:sp>
          <p:nvSpPr>
            <p:cNvPr id="134" name="Prostokąt 14"/>
            <p:cNvSpPr/>
            <p:nvPr/>
          </p:nvSpPr>
          <p:spPr>
            <a:xfrm>
              <a:off x="14317920" y="3985560"/>
              <a:ext cx="3340440" cy="1514520"/>
            </a:xfrm>
            <a:custGeom>
              <a:avLst/>
              <a:gdLst>
                <a:gd name="textAreaLeft" fmla="*/ 0 w 3340440"/>
                <a:gd name="textAreaRight" fmla="*/ 3340800 w 3340440"/>
                <a:gd name="textAreaTop" fmla="*/ 0 h 1514520"/>
                <a:gd name="textAreaBottom" fmla="*/ 1514880 h 1514520"/>
              </a:gdLst>
              <a:ahLst/>
              <a:rect l="textAreaLeft" t="textAreaTop" r="textAreaRight" b="textAreaBottom"/>
              <a:pathLst>
                <a:path w="5073717" h="2300545">
                  <a:moveTo>
                    <a:pt x="2695144" y="1010265"/>
                  </a:moveTo>
                  <a:lnTo>
                    <a:pt x="4758457" y="0"/>
                  </a:lnTo>
                  <a:lnTo>
                    <a:pt x="5073717" y="219456"/>
                  </a:lnTo>
                  <a:lnTo>
                    <a:pt x="3675409" y="747239"/>
                  </a:lnTo>
                  <a:lnTo>
                    <a:pt x="3633583" y="870857"/>
                  </a:lnTo>
                  <a:lnTo>
                    <a:pt x="3814149" y="1078632"/>
                  </a:lnTo>
                  <a:lnTo>
                    <a:pt x="3079517" y="1365559"/>
                  </a:lnTo>
                  <a:lnTo>
                    <a:pt x="2859375" y="1145417"/>
                  </a:lnTo>
                  <a:lnTo>
                    <a:pt x="719791" y="1949307"/>
                  </a:lnTo>
                  <a:lnTo>
                    <a:pt x="692582" y="2080403"/>
                  </a:lnTo>
                  <a:lnTo>
                    <a:pt x="106361" y="2300545"/>
                  </a:lnTo>
                  <a:lnTo>
                    <a:pt x="0" y="2149661"/>
                  </a:lnTo>
                  <a:lnTo>
                    <a:pt x="1860078" y="1479340"/>
                  </a:lnTo>
                  <a:lnTo>
                    <a:pt x="1877393" y="1355665"/>
                  </a:lnTo>
                  <a:lnTo>
                    <a:pt x="1835343" y="1296301"/>
                  </a:lnTo>
                  <a:lnTo>
                    <a:pt x="2695144" y="1010265"/>
                  </a:lnTo>
                  <a:close/>
                </a:path>
              </a:pathLst>
            </a:custGeom>
            <a:solidFill>
              <a:srgbClr val="ffc000">
                <a:alpha val="50000"/>
              </a:srgbClr>
            </a:solidFill>
            <a:ln w="12600">
              <a:noFill/>
            </a:ln>
          </p:spPr>
          <p:style>
            <a:lnRef idx="0"/>
            <a:fillRef idx="0"/>
            <a:effectRef idx="0"/>
            <a:fontRef idx="minor"/>
          </p:style>
          <p:txBody>
            <a:bodyPr lIns="90000" rIns="90000" tIns="45000" bIns="45000" anchor="ctr">
              <a:noAutofit/>
            </a:bodyPr>
            <a:p>
              <a:endParaRPr b="0" lang="pl-PL" sz="1800" spc="-1" strike="noStrike">
                <a:solidFill>
                  <a:schemeClr val="lt1"/>
                </a:solidFill>
                <a:latin typeface="Calibri"/>
              </a:endParaRPr>
            </a:p>
          </p:txBody>
        </p:sp>
        <p:sp>
          <p:nvSpPr>
            <p:cNvPr id="135" name="pole tekstowe 21"/>
            <p:cNvSpPr/>
            <p:nvPr/>
          </p:nvSpPr>
          <p:spPr>
            <a:xfrm rot="20266800">
              <a:off x="16049520" y="4421520"/>
              <a:ext cx="856080" cy="4258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l-PL" sz="1100" spc="-1" strike="noStrike">
                  <a:solidFill>
                    <a:schemeClr val="lt2"/>
                  </a:solidFill>
                  <a:latin typeface="Calibri"/>
                </a:rPr>
                <a:t>Catering</a:t>
              </a:r>
              <a:endParaRPr b="0" lang="pl-PL" sz="1100" spc="-1" strike="noStrike">
                <a:solidFill>
                  <a:srgbClr val="000000"/>
                </a:solidFill>
                <a:latin typeface="Arial"/>
              </a:endParaRPr>
            </a:p>
            <a:p>
              <a:pPr algn="ctr">
                <a:lnSpc>
                  <a:spcPct val="100000"/>
                </a:lnSpc>
              </a:pPr>
              <a:r>
                <a:rPr b="1" lang="pl-PL" sz="1100" spc="-1" strike="noStrike">
                  <a:solidFill>
                    <a:schemeClr val="lt2"/>
                  </a:solidFill>
                  <a:latin typeface="Calibri"/>
                </a:rPr>
                <a:t>Area</a:t>
              </a:r>
              <a:endParaRPr b="0" lang="pl-PL" sz="1100" spc="-1" strike="noStrike">
                <a:solidFill>
                  <a:srgbClr val="000000"/>
                </a:solidFill>
                <a:latin typeface="Arial"/>
              </a:endParaRPr>
            </a:p>
          </p:txBody>
        </p:sp>
      </p:grpSp>
      <p:sp>
        <p:nvSpPr>
          <p:cNvPr id="136" name="pole tekstowe 2"/>
          <p:cNvSpPr/>
          <p:nvPr/>
        </p:nvSpPr>
        <p:spPr>
          <a:xfrm>
            <a:off x="0" y="9675000"/>
            <a:ext cx="3963240" cy="5173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pl-PL" sz="2800" spc="-1" strike="noStrike">
                <a:solidFill>
                  <a:schemeClr val="lt2"/>
                </a:solidFill>
                <a:latin typeface="Montserrat"/>
              </a:rPr>
              <a:t>https://en.uw.edu.pl/</a:t>
            </a:r>
            <a:endParaRPr b="0" lang="pl-PL"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pole tekstowe 3"/>
          <p:cNvSpPr/>
          <p:nvPr/>
        </p:nvSpPr>
        <p:spPr>
          <a:xfrm>
            <a:off x="6530040" y="386280"/>
            <a:ext cx="11545560" cy="7606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4400" spc="-1" strike="noStrike">
                <a:solidFill>
                  <a:schemeClr val="lt1"/>
                </a:solidFill>
                <a:latin typeface="Montserrat ExtraBold"/>
                <a:ea typeface="Roboto Black"/>
              </a:rPr>
              <a:t>Venue Plan – Faculty of Psychology</a:t>
            </a:r>
            <a:endParaRPr b="0" lang="pl-PL" sz="4400" spc="-1" strike="noStrike">
              <a:solidFill>
                <a:srgbClr val="000000"/>
              </a:solidFill>
              <a:latin typeface="Arial"/>
            </a:endParaRPr>
          </a:p>
        </p:txBody>
      </p:sp>
      <p:pic>
        <p:nvPicPr>
          <p:cNvPr id="138" name="Grafika 6" descr=""/>
          <p:cNvPicPr/>
          <p:nvPr/>
        </p:nvPicPr>
        <p:blipFill>
          <a:blip r:embed="rId1">
            <a:extLst>
              <a:ext uri="{96DAC541-7B7A-43D3-8B79-37D633B846F1}">
                <asvg:svgBlip xmlns:asvg="http://schemas.microsoft.com/office/drawing/2016/SVG/main" r:embed="rId2"/>
              </a:ext>
            </a:extLst>
          </a:blip>
          <a:stretch/>
        </p:blipFill>
        <p:spPr>
          <a:xfrm>
            <a:off x="8364240" y="1634040"/>
            <a:ext cx="7876800" cy="7985160"/>
          </a:xfrm>
          <a:prstGeom prst="rect">
            <a:avLst/>
          </a:prstGeom>
          <a:ln w="0">
            <a:noFill/>
          </a:ln>
        </p:spPr>
      </p:pic>
      <p:sp>
        <p:nvSpPr>
          <p:cNvPr id="139" name="Symbol zastępczy obrazu 4"/>
          <p:cNvSpPr/>
          <p:nvPr/>
        </p:nvSpPr>
        <p:spPr>
          <a:xfrm>
            <a:off x="0" y="0"/>
            <a:ext cx="6210000" cy="10288080"/>
          </a:xfrm>
          <a:custGeom>
            <a:avLst/>
            <a:gdLst>
              <a:gd name="textAreaLeft" fmla="*/ 0 w 6210000"/>
              <a:gd name="textAreaRight" fmla="*/ 6210360 w 6210000"/>
              <a:gd name="textAreaTop" fmla="*/ 0 h 10288080"/>
              <a:gd name="textAreaBottom" fmla="*/ 10288440 h 10288080"/>
            </a:gdLst>
            <a:ahLst/>
            <a:rect l="textAreaLeft" t="textAreaTop" r="textAreaRight" b="textAreaBottom"/>
            <a:pathLst>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Lst>
          </a:custGeom>
          <a:blipFill rotWithShape="0">
            <a:blip r:embed="rId3"/>
            <a:srcRect/>
            <a:stretch/>
          </a:blipFill>
          <a:ln w="0">
            <a:noFill/>
          </a:ln>
        </p:spPr>
        <p:style>
          <a:lnRef idx="0"/>
          <a:fillRef idx="0"/>
          <a:effectRef idx="0"/>
          <a:fontRef idx="minor"/>
        </p:style>
        <p:txBody>
          <a:bodyPr lIns="90000" rIns="90000" tIns="45000" bIns="45000" anchor="t">
            <a:noAutofit/>
          </a:bodyPr>
          <a:p>
            <a:endParaRPr b="0" lang="pl-PL" sz="1800" spc="-1" strike="noStrike">
              <a:solidFill>
                <a:srgbClr val="000000"/>
              </a:solidFill>
              <a:latin typeface="Arial"/>
            </a:endParaRPr>
          </a:p>
        </p:txBody>
      </p:sp>
      <p:sp>
        <p:nvSpPr>
          <p:cNvPr id="140" name="pole tekstowe 5"/>
          <p:cNvSpPr/>
          <p:nvPr/>
        </p:nvSpPr>
        <p:spPr>
          <a:xfrm>
            <a:off x="0" y="9765360"/>
            <a:ext cx="4509000" cy="5173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pl-PL" sz="2800" spc="-1" strike="noStrike">
                <a:solidFill>
                  <a:schemeClr val="lt2"/>
                </a:solidFill>
                <a:latin typeface="Montserrat"/>
              </a:rPr>
              <a:t>https://psych.uw.edu.pl/</a:t>
            </a:r>
            <a:endParaRPr b="0" lang="pl-PL"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TextBox 22"/>
          <p:cNvSpPr/>
          <p:nvPr/>
        </p:nvSpPr>
        <p:spPr>
          <a:xfrm>
            <a:off x="6899400" y="666720"/>
            <a:ext cx="10983960" cy="8794440"/>
          </a:xfrm>
          <a:prstGeom prst="rect">
            <a:avLst/>
          </a:prstGeom>
          <a:noFill/>
          <a:ln w="0">
            <a:noFill/>
          </a:ln>
        </p:spPr>
        <p:style>
          <a:lnRef idx="0"/>
          <a:fillRef idx="0"/>
          <a:effectRef idx="0"/>
          <a:fontRef idx="minor"/>
        </p:style>
        <p:txBody>
          <a:bodyPr numCol="1" spcCol="0" lIns="90000" rIns="90000" tIns="45000" bIns="45000" anchor="t">
            <a:normAutofit/>
          </a:bodyPr>
          <a:p>
            <a:pPr algn="just" defTabSz="360000">
              <a:lnSpc>
                <a:spcPct val="200000"/>
              </a:lnSpc>
            </a:pPr>
            <a:r>
              <a:rPr b="1" lang="en-US" sz="3200" spc="-1" strike="noStrike">
                <a:solidFill>
                  <a:srgbClr val="cc9900"/>
                </a:solidFill>
                <a:latin typeface="Montserrat"/>
                <a:ea typeface="Open Sans Light"/>
              </a:rPr>
              <a:t>Social Events</a:t>
            </a:r>
            <a:endParaRPr b="0" lang="pl-PL" sz="3200" spc="-1" strike="noStrike">
              <a:solidFill>
                <a:srgbClr val="000000"/>
              </a:solidFill>
              <a:latin typeface="Arial"/>
            </a:endParaRPr>
          </a:p>
          <a:p>
            <a:pPr defTabSz="360000">
              <a:lnSpc>
                <a:spcPct val="100000"/>
              </a:lnSpc>
            </a:pPr>
            <a:endParaRPr b="0" lang="pl-PL" sz="2400" spc="-1" strike="noStrike">
              <a:solidFill>
                <a:srgbClr val="000000"/>
              </a:solidFill>
              <a:latin typeface="Arial"/>
            </a:endParaRPr>
          </a:p>
          <a:p>
            <a:pPr defTabSz="360000">
              <a:lnSpc>
                <a:spcPct val="100000"/>
              </a:lnSpc>
            </a:pPr>
            <a:r>
              <a:rPr b="1" lang="en-US" sz="2400" spc="-1" strike="noStrike">
                <a:solidFill>
                  <a:schemeClr val="lt1"/>
                </a:solidFill>
                <a:latin typeface="Montserrat"/>
                <a:ea typeface="Open Sans Light"/>
              </a:rPr>
              <a:t>Icebreaker</a:t>
            </a:r>
            <a:br>
              <a:rPr sz="2400"/>
            </a:br>
            <a:r>
              <a:rPr b="0" lang="en-US" sz="2400" spc="-1" strike="noStrike">
                <a:solidFill>
                  <a:schemeClr val="lt1"/>
                </a:solidFill>
                <a:latin typeface="Montserrat"/>
                <a:ea typeface="Open Sans Light"/>
              </a:rPr>
              <a:t>An informal icebreaker will be held on the first day of on-site registration at Banacha Campus, with refreshments and networking opportunities. Indoor spaces are available in case of bad weather.</a:t>
            </a:r>
            <a:endParaRPr b="0" lang="pl-PL" sz="2400" spc="-1" strike="noStrike">
              <a:solidFill>
                <a:srgbClr val="000000"/>
              </a:solidFill>
              <a:latin typeface="Arial"/>
            </a:endParaRPr>
          </a:p>
          <a:p>
            <a:pPr defTabSz="360000">
              <a:lnSpc>
                <a:spcPct val="100000"/>
              </a:lnSpc>
            </a:pPr>
            <a:endParaRPr b="0" lang="pl-PL" sz="2400" spc="-1" strike="noStrike">
              <a:solidFill>
                <a:srgbClr val="000000"/>
              </a:solidFill>
              <a:latin typeface="Arial"/>
            </a:endParaRPr>
          </a:p>
          <a:p>
            <a:pPr defTabSz="360000">
              <a:lnSpc>
                <a:spcPct val="100000"/>
              </a:lnSpc>
            </a:pPr>
            <a:r>
              <a:rPr b="1" lang="en-US" sz="2400" spc="-1" strike="noStrike">
                <a:solidFill>
                  <a:schemeClr val="lt1"/>
                </a:solidFill>
                <a:latin typeface="Montserrat"/>
                <a:ea typeface="Open Sans Light"/>
              </a:rPr>
              <a:t>Reception after Opening Ceremony</a:t>
            </a:r>
            <a:endParaRPr b="0" lang="pl-PL" sz="2400" spc="-1" strike="noStrike">
              <a:solidFill>
                <a:srgbClr val="000000"/>
              </a:solidFill>
              <a:latin typeface="Arial"/>
            </a:endParaRPr>
          </a:p>
          <a:p>
            <a:pPr defTabSz="360000">
              <a:lnSpc>
                <a:spcPct val="100000"/>
              </a:lnSpc>
            </a:pPr>
            <a:r>
              <a:rPr b="0" lang="en-US" sz="2400" spc="-1" strike="noStrike">
                <a:solidFill>
                  <a:schemeClr val="lt1"/>
                </a:solidFill>
                <a:latin typeface="Montserrat"/>
                <a:ea typeface="Open Sans Light"/>
              </a:rPr>
              <a:t>A reception with drinks and finger food can be organized in campus lobbies, allowing participants to mingle after the Opening Ceremony.</a:t>
            </a:r>
            <a:endParaRPr b="0" lang="pl-PL" sz="2400" spc="-1" strike="noStrike">
              <a:solidFill>
                <a:srgbClr val="000000"/>
              </a:solidFill>
              <a:latin typeface="Arial"/>
            </a:endParaRPr>
          </a:p>
          <a:p>
            <a:pPr defTabSz="360000">
              <a:lnSpc>
                <a:spcPct val="100000"/>
              </a:lnSpc>
            </a:pPr>
            <a:endParaRPr b="0" lang="pl-PL" sz="2400" spc="-1" strike="noStrike">
              <a:solidFill>
                <a:srgbClr val="000000"/>
              </a:solidFill>
              <a:latin typeface="Arial"/>
            </a:endParaRPr>
          </a:p>
          <a:p>
            <a:pPr defTabSz="360000">
              <a:lnSpc>
                <a:spcPct val="100000"/>
              </a:lnSpc>
            </a:pPr>
            <a:r>
              <a:rPr b="1" lang="en-US" sz="2400" spc="-1" strike="noStrike">
                <a:solidFill>
                  <a:schemeClr val="lt1"/>
                </a:solidFill>
                <a:latin typeface="Montserrat"/>
                <a:ea typeface="Open Sans Light"/>
              </a:rPr>
              <a:t>Conference Dinners (IAG &amp; IAGA)</a:t>
            </a:r>
            <a:br>
              <a:rPr sz="2400"/>
            </a:br>
            <a:r>
              <a:rPr b="0" lang="en-US" sz="2400" spc="-1" strike="noStrike">
                <a:solidFill>
                  <a:schemeClr val="lt1"/>
                </a:solidFill>
                <a:latin typeface="Montserrat"/>
                <a:ea typeface="Open Sans Light"/>
              </a:rPr>
              <a:t>Dinners can be hosted in nearby Warsaw venues. </a:t>
            </a:r>
            <a:br>
              <a:rPr sz="2400"/>
            </a:br>
            <a:r>
              <a:rPr b="0" lang="en-US" sz="2400" spc="-1" strike="noStrike">
                <a:solidFill>
                  <a:schemeClr val="lt1"/>
                </a:solidFill>
                <a:latin typeface="Montserrat"/>
                <a:ea typeface="Open Sans Light"/>
              </a:rPr>
              <a:t>Both combined and separate formats are feasible, with transport provided if off-campus.</a:t>
            </a:r>
            <a:endParaRPr b="0" lang="pl-PL" sz="2400" spc="-1" strike="noStrike">
              <a:solidFill>
                <a:srgbClr val="000000"/>
              </a:solidFill>
              <a:latin typeface="Arial"/>
            </a:endParaRPr>
          </a:p>
          <a:p>
            <a:pPr defTabSz="360000">
              <a:lnSpc>
                <a:spcPct val="100000"/>
              </a:lnSpc>
            </a:pPr>
            <a:endParaRPr b="0" lang="pl-PL" sz="2400" spc="-1" strike="noStrike">
              <a:solidFill>
                <a:srgbClr val="000000"/>
              </a:solidFill>
              <a:latin typeface="Arial"/>
            </a:endParaRPr>
          </a:p>
          <a:p>
            <a:pPr defTabSz="360000">
              <a:lnSpc>
                <a:spcPct val="100000"/>
              </a:lnSpc>
            </a:pPr>
            <a:r>
              <a:rPr b="1" lang="en-US" sz="2400" spc="-1" strike="noStrike">
                <a:solidFill>
                  <a:schemeClr val="lt1"/>
                </a:solidFill>
                <a:latin typeface="Montserrat"/>
                <a:ea typeface="Open Sans Light"/>
              </a:rPr>
              <a:t>Other Social Events</a:t>
            </a:r>
            <a:br>
              <a:rPr sz="2400"/>
            </a:br>
            <a:r>
              <a:rPr b="0" lang="en-US" sz="2400" spc="-1" strike="noStrike">
                <a:solidFill>
                  <a:schemeClr val="lt1"/>
                </a:solidFill>
                <a:latin typeface="Montserrat"/>
                <a:ea typeface="Open Sans Light"/>
              </a:rPr>
              <a:t>Smaller events for Early Career Scientists and thematic networking sessions can be arranged on campus or in Warsaw, including cultural outings and informal meetups.</a:t>
            </a:r>
            <a:endParaRPr b="0" lang="pl-PL" sz="2400" spc="-1" strike="noStrike">
              <a:solidFill>
                <a:srgbClr val="000000"/>
              </a:solidFill>
              <a:latin typeface="Arial"/>
            </a:endParaRPr>
          </a:p>
          <a:p>
            <a:pPr algn="just" defTabSz="360000">
              <a:lnSpc>
                <a:spcPct val="200000"/>
              </a:lnSpc>
            </a:pPr>
            <a:endParaRPr b="0" lang="pl-PL" sz="2400" spc="-1" strike="noStrike">
              <a:solidFill>
                <a:srgbClr val="000000"/>
              </a:solidFill>
              <a:latin typeface="Arial"/>
            </a:endParaRPr>
          </a:p>
        </p:txBody>
      </p:sp>
      <p:sp>
        <p:nvSpPr>
          <p:cNvPr id="142" name="Symbol zastępczy obrazu 2"/>
          <p:cNvSpPr/>
          <p:nvPr/>
        </p:nvSpPr>
        <p:spPr>
          <a:xfrm>
            <a:off x="0" y="0"/>
            <a:ext cx="6210000" cy="10288080"/>
          </a:xfrm>
          <a:custGeom>
            <a:avLst/>
            <a:gdLst>
              <a:gd name="textAreaLeft" fmla="*/ 0 w 6210000"/>
              <a:gd name="textAreaRight" fmla="*/ 6210360 w 6210000"/>
              <a:gd name="textAreaTop" fmla="*/ 0 h 10288080"/>
              <a:gd name="textAreaBottom" fmla="*/ 10288440 h 10288080"/>
            </a:gdLst>
            <a:ahLst/>
            <a:rect l="textAreaLeft" t="textAreaTop" r="textAreaRight" b="textAreaBottom"/>
            <a:pathLst>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TextBox 22"/>
          <p:cNvSpPr/>
          <p:nvPr/>
        </p:nvSpPr>
        <p:spPr>
          <a:xfrm>
            <a:off x="533880" y="2265840"/>
            <a:ext cx="17116560" cy="2184120"/>
          </a:xfrm>
          <a:prstGeom prst="rect">
            <a:avLst/>
          </a:prstGeom>
          <a:noFill/>
          <a:ln w="0">
            <a:noFill/>
          </a:ln>
        </p:spPr>
        <p:style>
          <a:lnRef idx="0"/>
          <a:fillRef idx="0"/>
          <a:effectRef idx="0"/>
          <a:fontRef idx="minor"/>
        </p:style>
        <p:txBody>
          <a:bodyPr numCol="1" spcCol="0" lIns="90000" rIns="90000" tIns="45000" bIns="45000" anchor="t">
            <a:normAutofit/>
          </a:bodyPr>
          <a:p>
            <a:pPr algn="just" defTabSz="360000">
              <a:lnSpc>
                <a:spcPct val="150000"/>
              </a:lnSpc>
            </a:pPr>
            <a:r>
              <a:rPr b="0" lang="en-US" sz="2000" spc="-1" strike="noStrike">
                <a:solidFill>
                  <a:schemeClr val="lt1"/>
                </a:solidFill>
                <a:latin typeface="Montserrat"/>
                <a:ea typeface="Open Sans Light"/>
              </a:rPr>
              <a:t>A symbol of the centuries-long traditions and ceremonial heritage of the Polish–Lithuanian Commonwealth and the Republic of Poland, the Royal Castle in Warsaw offers a distinguished and elegant setting for the Conference Gala Dinner. The Kubicki Arcades, with their refined architectural character and unique atmosphere, provide an exceptional venue for a formal evening event. Overlooking landscaped gardens and the Vistula River, this historic space will create a memorable and prestigious backdrop for an unforgettable gathering.</a:t>
            </a:r>
            <a:endParaRPr b="0" lang="pl-PL" sz="2000" spc="-1" strike="noStrike">
              <a:solidFill>
                <a:srgbClr val="000000"/>
              </a:solidFill>
              <a:latin typeface="Arial"/>
            </a:endParaRPr>
          </a:p>
        </p:txBody>
      </p:sp>
      <p:sp>
        <p:nvSpPr>
          <p:cNvPr id="144" name="TextBox 20"/>
          <p:cNvSpPr/>
          <p:nvPr/>
        </p:nvSpPr>
        <p:spPr>
          <a:xfrm>
            <a:off x="533880" y="135720"/>
            <a:ext cx="11651040" cy="16142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pl-PL" sz="6000" spc="-1" strike="noStrike">
                <a:solidFill>
                  <a:schemeClr val="lt1"/>
                </a:solidFill>
                <a:latin typeface="Montserrat ExtraBold"/>
                <a:ea typeface="Roboto Black"/>
              </a:rPr>
              <a:t>Kubicki Arcades</a:t>
            </a:r>
            <a:br>
              <a:rPr sz="6000"/>
            </a:br>
            <a:r>
              <a:rPr b="0" lang="en-US" sz="4000" spc="-1" strike="noStrike">
                <a:solidFill>
                  <a:schemeClr val="lt1"/>
                </a:solidFill>
                <a:latin typeface="Montserrat ExtraBold"/>
                <a:ea typeface="Roboto Black"/>
              </a:rPr>
              <a:t>(Royal Castle)</a:t>
            </a:r>
            <a:r>
              <a:rPr b="0" lang="pl-PL" sz="4000" spc="-1" strike="noStrike">
                <a:solidFill>
                  <a:schemeClr val="lt1"/>
                </a:solidFill>
                <a:latin typeface="Montserrat ExtraBold"/>
                <a:ea typeface="Roboto Black"/>
              </a:rPr>
              <a:t> - option 1</a:t>
            </a:r>
            <a:endParaRPr b="0" lang="pl-PL" sz="4000" spc="-1" strike="noStrike">
              <a:solidFill>
                <a:srgbClr val="000000"/>
              </a:solidFill>
              <a:latin typeface="Arial"/>
            </a:endParaRPr>
          </a:p>
        </p:txBody>
      </p:sp>
      <p:sp>
        <p:nvSpPr>
          <p:cNvPr id="145" name="Prostokąt: zaokrąglone rogi po przekątnej 4"/>
          <p:cNvSpPr/>
          <p:nvPr/>
        </p:nvSpPr>
        <p:spPr>
          <a:xfrm>
            <a:off x="12323880" y="4948920"/>
            <a:ext cx="5326560" cy="4320000"/>
          </a:xfrm>
          <a:prstGeom prst="round2DiagRect">
            <a:avLst>
              <a:gd name="adj1" fmla="val 0"/>
              <a:gd name="adj2" fmla="val 16986"/>
            </a:avLst>
          </a:prstGeom>
          <a:blipFill rotWithShape="0">
            <a:blip r:embed="rId1"/>
            <a:srcRect/>
            <a:stretch/>
          </a:blipFill>
          <a:ln w="12600">
            <a:noFill/>
          </a:ln>
        </p:spPr>
        <p:style>
          <a:lnRef idx="0"/>
          <a:fillRef idx="0"/>
          <a:effectRef idx="0"/>
          <a:fontRef idx="minor"/>
        </p:style>
        <p:txBody>
          <a:bodyPr lIns="90000" rIns="90000" tIns="45000" bIns="45000" anchor="ctr">
            <a:noAutofit/>
          </a:bodyPr>
          <a:p>
            <a:endParaRPr b="0" lang="pl-PL" sz="1800" spc="-1" strike="noStrike">
              <a:solidFill>
                <a:schemeClr val="lt1"/>
              </a:solidFill>
              <a:latin typeface="Calibri"/>
            </a:endParaRPr>
          </a:p>
        </p:txBody>
      </p:sp>
      <p:sp>
        <p:nvSpPr>
          <p:cNvPr id="146" name="Prostokąt: zaokrąglone rogi po przekątnej 6"/>
          <p:cNvSpPr/>
          <p:nvPr/>
        </p:nvSpPr>
        <p:spPr>
          <a:xfrm>
            <a:off x="6174000" y="4852080"/>
            <a:ext cx="5992920" cy="4368600"/>
          </a:xfrm>
          <a:prstGeom prst="round2DiagRect">
            <a:avLst>
              <a:gd name="adj1" fmla="val 16667"/>
              <a:gd name="adj2" fmla="val 17647"/>
            </a:avLst>
          </a:prstGeom>
          <a:blipFill rotWithShape="0">
            <a:blip r:embed="rId2"/>
            <a:srcRect/>
            <a:stretch/>
          </a:blipFill>
          <a:ln w="12600">
            <a:noFill/>
          </a:ln>
        </p:spPr>
        <p:style>
          <a:lnRef idx="0"/>
          <a:fillRef idx="0"/>
          <a:effectRef idx="0"/>
          <a:fontRef idx="minor"/>
        </p:style>
        <p:txBody>
          <a:bodyPr lIns="90000" rIns="90000" tIns="45000" bIns="45000" anchor="ctr">
            <a:noAutofit/>
          </a:bodyPr>
          <a:p>
            <a:endParaRPr b="0" lang="pl-PL" sz="1800" spc="-1" strike="noStrike">
              <a:solidFill>
                <a:schemeClr val="lt1"/>
              </a:solidFill>
              <a:latin typeface="Calibri"/>
            </a:endParaRPr>
          </a:p>
        </p:txBody>
      </p:sp>
      <p:sp>
        <p:nvSpPr>
          <p:cNvPr id="147" name="Prostokąt: zaokrąglone rogi po przekątnej 14"/>
          <p:cNvSpPr/>
          <p:nvPr/>
        </p:nvSpPr>
        <p:spPr>
          <a:xfrm>
            <a:off x="690480" y="4948920"/>
            <a:ext cx="5326560" cy="4271400"/>
          </a:xfrm>
          <a:prstGeom prst="round2DiagRect">
            <a:avLst>
              <a:gd name="adj1" fmla="val 16667"/>
              <a:gd name="adj2" fmla="val 0"/>
            </a:avLst>
          </a:prstGeom>
          <a:blipFill rotWithShape="0">
            <a:blip r:embed="rId3"/>
            <a:srcRect/>
            <a:stretch/>
          </a:blipFill>
          <a:ln w="12600">
            <a:noFill/>
          </a:ln>
        </p:spPr>
        <p:style>
          <a:lnRef idx="0"/>
          <a:fillRef idx="0"/>
          <a:effectRef idx="0"/>
          <a:fontRef idx="minor"/>
        </p:style>
        <p:txBody>
          <a:bodyPr lIns="90000" rIns="90000" tIns="45000" bIns="45000" anchor="ctr">
            <a:noAutofit/>
          </a:bodyPr>
          <a:p>
            <a:endParaRPr b="0" lang="pl-PL" sz="1800" spc="-1" strike="noStrike">
              <a:solidFill>
                <a:schemeClr val="lt1"/>
              </a:solidFill>
              <a:latin typeface="Calibri"/>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TextBox 22"/>
          <p:cNvSpPr/>
          <p:nvPr/>
        </p:nvSpPr>
        <p:spPr>
          <a:xfrm>
            <a:off x="6537240" y="2367360"/>
            <a:ext cx="11257560" cy="7080840"/>
          </a:xfrm>
          <a:prstGeom prst="rect">
            <a:avLst/>
          </a:prstGeom>
          <a:noFill/>
          <a:ln w="0">
            <a:noFill/>
          </a:ln>
        </p:spPr>
        <p:style>
          <a:lnRef idx="0"/>
          <a:fillRef idx="0"/>
          <a:effectRef idx="0"/>
          <a:fontRef idx="minor"/>
        </p:style>
        <p:txBody>
          <a:bodyPr numCol="1" spcCol="0" lIns="90000" rIns="90000" tIns="45000" bIns="45000" anchor="t">
            <a:normAutofit/>
          </a:bodyPr>
          <a:p>
            <a:pPr algn="just" defTabSz="360000">
              <a:lnSpc>
                <a:spcPct val="150000"/>
              </a:lnSpc>
            </a:pPr>
            <a:r>
              <a:rPr b="0" lang="pl-PL" sz="2000" spc="-1" strike="noStrike">
                <a:solidFill>
                  <a:schemeClr val="lt1"/>
                </a:solidFill>
                <a:latin typeface="Montserrat"/>
                <a:ea typeface="Open Sans Light"/>
              </a:rPr>
              <a:t>T</a:t>
            </a:r>
            <a:r>
              <a:rPr b="0" lang="en-US" sz="2000" spc="-1" strike="noStrike">
                <a:solidFill>
                  <a:schemeClr val="lt1"/>
                </a:solidFill>
                <a:latin typeface="Montserrat"/>
                <a:ea typeface="Open Sans Light"/>
              </a:rPr>
              <a:t>he Palace of Culture and Science, one of Warsaw’s most recognizable landmarks, offers a prestigious and distinctive setting for the Conference Gala Dinner. As an architectural icon dominating the city skyline, it combines monumental interiors with panoramic views over the capital. Hosting the gala in this historic venue will provide participants with an elegant atmosphere and a unique perspective on Warsaw, creating a memorable highlight of the conference program.</a:t>
            </a:r>
            <a:endParaRPr b="0" lang="pl-PL" sz="2000" spc="-1" strike="noStrike">
              <a:solidFill>
                <a:srgbClr val="000000"/>
              </a:solidFill>
              <a:latin typeface="Arial"/>
            </a:endParaRPr>
          </a:p>
        </p:txBody>
      </p:sp>
      <p:sp>
        <p:nvSpPr>
          <p:cNvPr id="149" name="TextBox 20"/>
          <p:cNvSpPr/>
          <p:nvPr/>
        </p:nvSpPr>
        <p:spPr>
          <a:xfrm>
            <a:off x="6636600" y="428400"/>
            <a:ext cx="11651040" cy="16142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6000" spc="-1" strike="noStrike">
                <a:solidFill>
                  <a:schemeClr val="lt1"/>
                </a:solidFill>
                <a:latin typeface="Montserrat ExtraBold"/>
                <a:ea typeface="Roboto Black"/>
              </a:rPr>
              <a:t>Palace of Culture </a:t>
            </a:r>
            <a:br>
              <a:rPr sz="6000"/>
            </a:br>
            <a:r>
              <a:rPr b="0" lang="en-US" sz="4000" spc="-1" strike="noStrike">
                <a:solidFill>
                  <a:schemeClr val="lt1"/>
                </a:solidFill>
                <a:latin typeface="Montserrat ExtraBold"/>
                <a:ea typeface="Roboto Black"/>
              </a:rPr>
              <a:t>and Science</a:t>
            </a:r>
            <a:r>
              <a:rPr b="0" lang="pl-PL" sz="4000" spc="-1" strike="noStrike">
                <a:solidFill>
                  <a:schemeClr val="lt1"/>
                </a:solidFill>
                <a:latin typeface="Montserrat ExtraBold"/>
                <a:ea typeface="Roboto Black"/>
              </a:rPr>
              <a:t> – option 2</a:t>
            </a:r>
            <a:endParaRPr b="0" lang="pl-PL" sz="4000" spc="-1" strike="noStrike">
              <a:solidFill>
                <a:srgbClr val="000000"/>
              </a:solidFill>
              <a:latin typeface="Arial"/>
            </a:endParaRPr>
          </a:p>
        </p:txBody>
      </p:sp>
      <p:sp>
        <p:nvSpPr>
          <p:cNvPr id="150" name="Prostokąt: zaokrąglone rogi po przekątnej 10"/>
          <p:cNvSpPr/>
          <p:nvPr/>
        </p:nvSpPr>
        <p:spPr>
          <a:xfrm>
            <a:off x="11370960" y="5265000"/>
            <a:ext cx="6423840" cy="4415400"/>
          </a:xfrm>
          <a:prstGeom prst="round2DiagRect">
            <a:avLst>
              <a:gd name="adj1" fmla="val 16667"/>
              <a:gd name="adj2" fmla="val 0"/>
            </a:avLst>
          </a:prstGeom>
          <a:blipFill rotWithShape="0">
            <a:blip r:embed="rId1"/>
            <a:srcRect/>
            <a:stretch/>
          </a:blipFill>
          <a:ln w="12600">
            <a:noFill/>
          </a:ln>
        </p:spPr>
        <p:style>
          <a:lnRef idx="0"/>
          <a:fillRef idx="0"/>
          <a:effectRef idx="0"/>
          <a:fontRef idx="minor"/>
        </p:style>
        <p:txBody>
          <a:bodyPr lIns="90000" rIns="90000" tIns="45000" bIns="45000" anchor="ctr">
            <a:noAutofit/>
          </a:bodyPr>
          <a:p>
            <a:endParaRPr b="0" lang="pl-PL" sz="1800" spc="-1" strike="noStrike">
              <a:solidFill>
                <a:schemeClr val="lt1"/>
              </a:solidFill>
              <a:latin typeface="Calibri"/>
            </a:endParaRPr>
          </a:p>
        </p:txBody>
      </p:sp>
      <p:sp>
        <p:nvSpPr>
          <p:cNvPr id="151" name="Symbol zastępczy obrazu 8"/>
          <p:cNvSpPr/>
          <p:nvPr/>
        </p:nvSpPr>
        <p:spPr>
          <a:xfrm>
            <a:off x="0" y="0"/>
            <a:ext cx="6210000" cy="10288080"/>
          </a:xfrm>
          <a:custGeom>
            <a:avLst/>
            <a:gdLst>
              <a:gd name="textAreaLeft" fmla="*/ 0 w 6210000"/>
              <a:gd name="textAreaRight" fmla="*/ 6210360 w 6210000"/>
              <a:gd name="textAreaTop" fmla="*/ 0 h 10288080"/>
              <a:gd name="textAreaBottom" fmla="*/ 10288440 h 10288080"/>
            </a:gdLst>
            <a:ahLst/>
            <a:rect l="textAreaLeft" t="textAreaTop" r="textAreaRight" b="textAreaBottom"/>
            <a:pathLst>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TextBox 22"/>
          <p:cNvSpPr/>
          <p:nvPr/>
        </p:nvSpPr>
        <p:spPr>
          <a:xfrm>
            <a:off x="6813720" y="7548840"/>
            <a:ext cx="4660560" cy="1938600"/>
          </a:xfrm>
          <a:prstGeom prst="rect">
            <a:avLst/>
          </a:prstGeom>
          <a:noFill/>
          <a:ln w="0">
            <a:noFill/>
          </a:ln>
        </p:spPr>
        <p:style>
          <a:lnRef idx="0"/>
          <a:fillRef idx="0"/>
          <a:effectRef idx="0"/>
          <a:fontRef idx="minor"/>
        </p:style>
        <p:txBody>
          <a:bodyPr numCol="1" spcCol="0" lIns="90000" rIns="90000" tIns="45000" bIns="45000" anchor="t">
            <a:noAutofit/>
          </a:bodyPr>
          <a:p>
            <a:pPr algn="ctr" defTabSz="360000">
              <a:lnSpc>
                <a:spcPct val="150000"/>
              </a:lnSpc>
            </a:pPr>
            <a:r>
              <a:rPr b="0" lang="en-US" sz="3200" spc="-1" strike="noStrike">
                <a:solidFill>
                  <a:schemeClr val="lt1"/>
                </a:solidFill>
                <a:latin typeface="Montserrat"/>
                <a:ea typeface="Open Sans Light"/>
              </a:rPr>
              <a:t>SEN Club </a:t>
            </a:r>
            <a:br>
              <a:rPr sz="3200"/>
            </a:br>
            <a:r>
              <a:rPr b="0" lang="en-US" sz="3200" spc="-1" strike="noStrike">
                <a:solidFill>
                  <a:schemeClr val="lt1"/>
                </a:solidFill>
                <a:latin typeface="Montserrat"/>
                <a:ea typeface="Open Sans Light"/>
              </a:rPr>
              <a:t>on the Vistula River</a:t>
            </a:r>
            <a:endParaRPr b="0" lang="pl-PL" sz="3200" spc="-1" strike="noStrike">
              <a:solidFill>
                <a:srgbClr val="000000"/>
              </a:solidFill>
              <a:latin typeface="Arial"/>
            </a:endParaRPr>
          </a:p>
        </p:txBody>
      </p:sp>
      <p:sp>
        <p:nvSpPr>
          <p:cNvPr id="153" name="TextBox 20"/>
          <p:cNvSpPr/>
          <p:nvPr/>
        </p:nvSpPr>
        <p:spPr>
          <a:xfrm>
            <a:off x="1770120" y="216360"/>
            <a:ext cx="14747040" cy="19191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pl-PL" sz="6000" spc="-1" strike="noStrike">
                <a:solidFill>
                  <a:schemeClr val="lt1"/>
                </a:solidFill>
                <a:latin typeface="Montserrat ExtraBold"/>
                <a:ea typeface="Roboto Black"/>
              </a:rPr>
              <a:t>S</a:t>
            </a:r>
            <a:r>
              <a:rPr b="0" lang="en-US" sz="6000" spc="-1" strike="noStrike">
                <a:solidFill>
                  <a:schemeClr val="lt1"/>
                </a:solidFill>
                <a:latin typeface="Montserrat ExtraBold"/>
                <a:ea typeface="Roboto Black"/>
              </a:rPr>
              <a:t>tudents</a:t>
            </a:r>
            <a:r>
              <a:rPr b="0" lang="pl-PL" sz="6000" spc="-1" strike="noStrike">
                <a:solidFill>
                  <a:schemeClr val="lt1"/>
                </a:solidFill>
                <a:latin typeface="Montserrat ExtraBold"/>
                <a:ea typeface="Roboto Black"/>
              </a:rPr>
              <a:t> Party </a:t>
            </a:r>
            <a:br>
              <a:rPr sz="6000"/>
            </a:br>
            <a:r>
              <a:rPr b="0" lang="pl-PL" sz="6000" spc="-1" strike="noStrike">
                <a:solidFill>
                  <a:schemeClr val="lt1"/>
                </a:solidFill>
                <a:latin typeface="Montserrat ExtraBold"/>
                <a:ea typeface="Roboto Black"/>
              </a:rPr>
              <a:t>Possible Locations</a:t>
            </a:r>
            <a:endParaRPr b="0" lang="pl-PL" sz="6000" spc="-1" strike="noStrike">
              <a:solidFill>
                <a:srgbClr val="000000"/>
              </a:solidFill>
              <a:latin typeface="Arial"/>
            </a:endParaRPr>
          </a:p>
        </p:txBody>
      </p:sp>
      <p:sp>
        <p:nvSpPr>
          <p:cNvPr id="154" name="Prostokąt: zaokrąglone rogi po przekątnej 10"/>
          <p:cNvSpPr/>
          <p:nvPr/>
        </p:nvSpPr>
        <p:spPr>
          <a:xfrm>
            <a:off x="252000" y="2759040"/>
            <a:ext cx="5737680" cy="4406040"/>
          </a:xfrm>
          <a:prstGeom prst="round2DiagRect">
            <a:avLst>
              <a:gd name="adj1" fmla="val 16667"/>
              <a:gd name="adj2" fmla="val 0"/>
            </a:avLst>
          </a:prstGeom>
          <a:blipFill rotWithShape="0">
            <a:blip r:embed="rId1"/>
            <a:srcRect/>
            <a:stretch/>
          </a:blipFill>
          <a:ln w="12600">
            <a:noFill/>
          </a:ln>
        </p:spPr>
        <p:style>
          <a:lnRef idx="0"/>
          <a:fillRef idx="0"/>
          <a:effectRef idx="0"/>
          <a:fontRef idx="minor"/>
        </p:style>
        <p:txBody>
          <a:bodyPr lIns="90000" rIns="90000" tIns="45000" bIns="45000" anchor="ctr">
            <a:noAutofit/>
          </a:bodyPr>
          <a:p>
            <a:endParaRPr b="0" lang="pl-PL" sz="1800" spc="-1" strike="noStrike">
              <a:solidFill>
                <a:schemeClr val="lt1"/>
              </a:solidFill>
              <a:latin typeface="Calibri"/>
            </a:endParaRPr>
          </a:p>
        </p:txBody>
      </p:sp>
      <p:sp>
        <p:nvSpPr>
          <p:cNvPr id="155" name="Prostokąt: zaokrąglone rogi po przekątnej 5"/>
          <p:cNvSpPr/>
          <p:nvPr/>
        </p:nvSpPr>
        <p:spPr>
          <a:xfrm>
            <a:off x="6202080" y="2759040"/>
            <a:ext cx="5883480" cy="4406040"/>
          </a:xfrm>
          <a:prstGeom prst="round2DiagRect">
            <a:avLst>
              <a:gd name="adj1" fmla="val 16667"/>
              <a:gd name="adj2" fmla="val 21136"/>
            </a:avLst>
          </a:prstGeom>
          <a:blipFill rotWithShape="0">
            <a:blip r:embed="rId2"/>
            <a:srcRect/>
            <a:stretch/>
          </a:blipFill>
          <a:ln w="12600">
            <a:noFill/>
          </a:ln>
        </p:spPr>
        <p:style>
          <a:lnRef idx="0"/>
          <a:fillRef idx="0"/>
          <a:effectRef idx="0"/>
          <a:fontRef idx="minor"/>
        </p:style>
        <p:txBody>
          <a:bodyPr lIns="90000" rIns="90000" tIns="45000" bIns="45000" anchor="ctr">
            <a:noAutofit/>
          </a:bodyPr>
          <a:p>
            <a:endParaRPr b="0" lang="pl-PL" sz="1800" spc="-1" strike="noStrike">
              <a:solidFill>
                <a:schemeClr val="lt1"/>
              </a:solidFill>
              <a:latin typeface="Calibri"/>
            </a:endParaRPr>
          </a:p>
        </p:txBody>
      </p:sp>
      <p:sp>
        <p:nvSpPr>
          <p:cNvPr id="156" name="Prostokąt: zaokrąglone rogi po przekątnej 4"/>
          <p:cNvSpPr/>
          <p:nvPr/>
        </p:nvSpPr>
        <p:spPr>
          <a:xfrm>
            <a:off x="12297960" y="2831760"/>
            <a:ext cx="5737680" cy="4333320"/>
          </a:xfrm>
          <a:prstGeom prst="round2DiagRect">
            <a:avLst>
              <a:gd name="adj1" fmla="val 0"/>
              <a:gd name="adj2" fmla="val 20619"/>
            </a:avLst>
          </a:prstGeom>
          <a:blipFill rotWithShape="0">
            <a:blip r:embed="rId3"/>
            <a:srcRect/>
            <a:stretch/>
          </a:blipFill>
          <a:ln w="12600">
            <a:noFill/>
          </a:ln>
        </p:spPr>
        <p:style>
          <a:lnRef idx="0"/>
          <a:fillRef idx="0"/>
          <a:effectRef idx="0"/>
          <a:fontRef idx="minor"/>
        </p:style>
        <p:txBody>
          <a:bodyPr lIns="90000" rIns="90000" tIns="45000" bIns="45000" anchor="ctr">
            <a:noAutofit/>
          </a:bodyPr>
          <a:p>
            <a:endParaRPr b="0" lang="pl-PL" sz="1800" spc="-1" strike="noStrike">
              <a:solidFill>
                <a:schemeClr val="lt1"/>
              </a:solidFill>
              <a:latin typeface="Calibri"/>
            </a:endParaRPr>
          </a:p>
        </p:txBody>
      </p:sp>
      <p:sp>
        <p:nvSpPr>
          <p:cNvPr id="157" name="pole tekstowe 8"/>
          <p:cNvSpPr/>
          <p:nvPr/>
        </p:nvSpPr>
        <p:spPr>
          <a:xfrm>
            <a:off x="12544560" y="7548840"/>
            <a:ext cx="5491080" cy="1553400"/>
          </a:xfrm>
          <a:prstGeom prst="rect">
            <a:avLst/>
          </a:prstGeom>
          <a:noFill/>
          <a:ln w="0">
            <a:noFill/>
          </a:ln>
        </p:spPr>
        <p:style>
          <a:lnRef idx="0"/>
          <a:fillRef idx="0"/>
          <a:effectRef idx="0"/>
          <a:fontRef idx="minor"/>
        </p:style>
        <p:txBody>
          <a:bodyPr lIns="90000" rIns="90000" tIns="45000" bIns="45000" anchor="t">
            <a:spAutoFit/>
          </a:bodyPr>
          <a:p>
            <a:pPr algn="ctr" defTabSz="360000">
              <a:lnSpc>
                <a:spcPct val="150000"/>
              </a:lnSpc>
            </a:pPr>
            <a:r>
              <a:rPr b="0" lang="en-US" sz="3200" spc="-1" strike="noStrike">
                <a:solidFill>
                  <a:schemeClr val="lt1"/>
                </a:solidFill>
                <a:latin typeface="Montserrat"/>
                <a:ea typeface="Open Sans Light"/>
              </a:rPr>
              <a:t>Bolek </a:t>
            </a:r>
            <a:br>
              <a:rPr sz="3200"/>
            </a:br>
            <a:r>
              <a:rPr b="0" lang="en-US" sz="3200" spc="-1" strike="noStrike">
                <a:solidFill>
                  <a:schemeClr val="lt1"/>
                </a:solidFill>
                <a:latin typeface="Montserrat"/>
                <a:ea typeface="Open Sans Light"/>
              </a:rPr>
              <a:t>Pub &amp; Restaurant</a:t>
            </a:r>
            <a:endParaRPr b="0" lang="pl-PL" sz="3200" spc="-1" strike="noStrike">
              <a:solidFill>
                <a:srgbClr val="000000"/>
              </a:solidFill>
              <a:latin typeface="Arial"/>
            </a:endParaRPr>
          </a:p>
        </p:txBody>
      </p:sp>
      <p:sp>
        <p:nvSpPr>
          <p:cNvPr id="158" name="pole tekstowe 12"/>
          <p:cNvSpPr/>
          <p:nvPr/>
        </p:nvSpPr>
        <p:spPr>
          <a:xfrm>
            <a:off x="420840" y="7548840"/>
            <a:ext cx="5400000" cy="1553400"/>
          </a:xfrm>
          <a:prstGeom prst="rect">
            <a:avLst/>
          </a:prstGeom>
          <a:noFill/>
          <a:ln w="0">
            <a:noFill/>
          </a:ln>
        </p:spPr>
        <p:style>
          <a:lnRef idx="0"/>
          <a:fillRef idx="0"/>
          <a:effectRef idx="0"/>
          <a:fontRef idx="minor"/>
        </p:style>
        <p:txBody>
          <a:bodyPr lIns="90000" rIns="90000" tIns="45000" bIns="45000" anchor="t">
            <a:spAutoFit/>
          </a:bodyPr>
          <a:p>
            <a:pPr algn="ctr" defTabSz="360000">
              <a:lnSpc>
                <a:spcPct val="150000"/>
              </a:lnSpc>
            </a:pPr>
            <a:r>
              <a:rPr b="0" lang="en-US" sz="3200" spc="-1" strike="noStrike">
                <a:solidFill>
                  <a:schemeClr val="lt1"/>
                </a:solidFill>
                <a:latin typeface="Montserrat"/>
                <a:ea typeface="Open Sans Light"/>
              </a:rPr>
              <a:t>Monta Beach </a:t>
            </a:r>
            <a:br>
              <a:rPr sz="3200"/>
            </a:br>
            <a:r>
              <a:rPr b="0" lang="en-US" sz="3200" spc="-1" strike="noStrike">
                <a:solidFill>
                  <a:schemeClr val="lt1"/>
                </a:solidFill>
                <a:latin typeface="Montserrat"/>
                <a:ea typeface="Open Sans Light"/>
              </a:rPr>
              <a:t>Volley Club</a:t>
            </a:r>
            <a:endParaRPr b="0" lang="pl-PL"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 name="pole tekstowe 2"/>
          <p:cNvSpPr/>
          <p:nvPr/>
        </p:nvSpPr>
        <p:spPr>
          <a:xfrm>
            <a:off x="4568400" y="76680"/>
            <a:ext cx="9150840" cy="8218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en-US" sz="2400" spc="-1" strike="noStrike">
                <a:solidFill>
                  <a:schemeClr val="lt1"/>
                </a:solidFill>
                <a:latin typeface="Montserrat ExtraBold"/>
                <a:ea typeface="Roboto Black"/>
              </a:rPr>
              <a:t>Local Organizing Committee </a:t>
            </a:r>
            <a:endParaRPr b="0" lang="pl-PL" sz="2400" spc="-1" strike="noStrike">
              <a:solidFill>
                <a:srgbClr val="000000"/>
              </a:solidFill>
              <a:latin typeface="Arial"/>
            </a:endParaRPr>
          </a:p>
          <a:p>
            <a:pPr algn="ctr">
              <a:lnSpc>
                <a:spcPct val="100000"/>
              </a:lnSpc>
            </a:pPr>
            <a:r>
              <a:rPr b="0" lang="pl-PL" sz="2400" spc="-1" strike="noStrike">
                <a:solidFill>
                  <a:schemeClr val="lt1"/>
                </a:solidFill>
                <a:latin typeface="Montserrat ExtraBold"/>
                <a:ea typeface="Roboto Black"/>
              </a:rPr>
              <a:t>IAGA</a:t>
            </a:r>
            <a:endParaRPr b="0" lang="pl-PL" sz="2400" spc="-1" strike="noStrike">
              <a:solidFill>
                <a:srgbClr val="000000"/>
              </a:solidFill>
              <a:latin typeface="Arial"/>
            </a:endParaRPr>
          </a:p>
        </p:txBody>
      </p:sp>
      <p:pic>
        <p:nvPicPr>
          <p:cNvPr id="61" name="Symbol zastępczy obrazu 3" descr="Obraz zawierający Ludzka twarz, osoba, ubrania, uśmiech&#10;&#10;Zawartość wygenerowana przez AI może być niepoprawna."/>
          <p:cNvPicPr/>
          <p:nvPr/>
        </p:nvPicPr>
        <p:blipFill>
          <a:blip r:embed="rId1">
            <a:alphaModFix amt="12000"/>
          </a:blip>
          <a:stretch/>
        </p:blipFill>
        <p:spPr>
          <a:xfrm>
            <a:off x="281880" y="1052280"/>
            <a:ext cx="2733840" cy="2620800"/>
          </a:xfrm>
          <a:prstGeom prst="rect">
            <a:avLst/>
          </a:prstGeom>
          <a:ln w="0">
            <a:noFill/>
          </a:ln>
        </p:spPr>
      </p:pic>
      <p:sp>
        <p:nvSpPr>
          <p:cNvPr id="62" name="pole tekstowe 7"/>
          <p:cNvSpPr/>
          <p:nvPr/>
        </p:nvSpPr>
        <p:spPr>
          <a:xfrm>
            <a:off x="3256920" y="1053000"/>
            <a:ext cx="5581440" cy="21942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pl-PL" sz="1800" spc="-1" strike="noStrike">
                <a:solidFill>
                  <a:schemeClr val="dk1"/>
                </a:solidFill>
                <a:latin typeface="Montserrat"/>
                <a:ea typeface="Noto Serif CJK SC"/>
              </a:rPr>
              <a:t>Anne Neska - Institute of Geophysics Polish Academy of Sciences, Chair</a:t>
            </a:r>
            <a:endParaRPr b="0" lang="pl-PL" sz="1800" spc="-1" strike="noStrike">
              <a:solidFill>
                <a:srgbClr val="000000"/>
              </a:solidFill>
              <a:latin typeface="Arial"/>
            </a:endParaRPr>
          </a:p>
          <a:p>
            <a:pPr>
              <a:lnSpc>
                <a:spcPct val="100000"/>
              </a:lnSpc>
            </a:pPr>
            <a:r>
              <a:rPr b="0" lang="pl-PL" sz="1700" spc="-1" strike="noStrike">
                <a:solidFill>
                  <a:schemeClr val="dk1"/>
                </a:solidFill>
                <a:latin typeface="Montserrat"/>
                <a:ea typeface="Noto Serif CJK SC"/>
              </a:rPr>
              <a:t>Specializes in magnetotellurics, ground-based geomagnetic observations, and Schumann resonance monitoring, and serves as the incoming Co-Chair of the IAGA Div VI Division Committee as well as Co-Editor-in-Chief of the scientific journal Acta Geophysica. </a:t>
            </a:r>
            <a:endParaRPr b="0" lang="pl-PL" sz="1700" spc="-1" strike="noStrike">
              <a:solidFill>
                <a:srgbClr val="000000"/>
              </a:solidFill>
              <a:latin typeface="Arial"/>
            </a:endParaRPr>
          </a:p>
        </p:txBody>
      </p:sp>
      <p:pic>
        <p:nvPicPr>
          <p:cNvPr id="63" name="Symbol zastępczy obrazu 9" descr="Obraz zawierający osoba, Ludzka twarz, ubrania, uśmiech&#10;&#10;Zawartość wygenerowana przez AI może być niepoprawna."/>
          <p:cNvPicPr/>
          <p:nvPr/>
        </p:nvPicPr>
        <p:blipFill>
          <a:blip r:embed="rId2">
            <a:alphaModFix amt="12000"/>
          </a:blip>
          <a:stretch/>
        </p:blipFill>
        <p:spPr>
          <a:xfrm>
            <a:off x="281880" y="4028040"/>
            <a:ext cx="2733840" cy="2620800"/>
          </a:xfrm>
          <a:prstGeom prst="rect">
            <a:avLst/>
          </a:prstGeom>
          <a:ln w="0">
            <a:noFill/>
          </a:ln>
        </p:spPr>
      </p:pic>
      <p:sp>
        <p:nvSpPr>
          <p:cNvPr id="64" name="pole tekstowe 10"/>
          <p:cNvSpPr/>
          <p:nvPr/>
        </p:nvSpPr>
        <p:spPr>
          <a:xfrm>
            <a:off x="3256920" y="4023720"/>
            <a:ext cx="5581440" cy="21942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pl-PL" sz="1800" spc="-1" strike="noStrike">
                <a:solidFill>
                  <a:schemeClr val="dk1"/>
                </a:solidFill>
                <a:latin typeface="Montserrat"/>
              </a:rPr>
              <a:t>Anna Ejsmont -</a:t>
            </a:r>
            <a:r>
              <a:rPr b="1" lang="pl-PL" sz="1800" spc="-1" strike="noStrike">
                <a:solidFill>
                  <a:srgbClr val="ffffff"/>
                </a:solidFill>
                <a:latin typeface="Merriweather"/>
              </a:rPr>
              <a:t> </a:t>
            </a:r>
            <a:r>
              <a:rPr b="1" lang="pl-PL" sz="1800" spc="-1" strike="noStrike">
                <a:solidFill>
                  <a:schemeClr val="dk1"/>
                </a:solidFill>
                <a:latin typeface="Montserrat"/>
              </a:rPr>
              <a:t>Institute of Geophysics Polish Academy of Sciences</a:t>
            </a:r>
            <a:endParaRPr b="0" lang="pl-PL" sz="1800" spc="-1" strike="noStrike">
              <a:solidFill>
                <a:srgbClr val="000000"/>
              </a:solidFill>
              <a:latin typeface="Arial"/>
            </a:endParaRPr>
          </a:p>
          <a:p>
            <a:pPr>
              <a:lnSpc>
                <a:spcPct val="100000"/>
              </a:lnSpc>
            </a:pPr>
            <a:r>
              <a:rPr b="0" lang="pl-PL" sz="1700" spc="-1" strike="noStrike">
                <a:solidFill>
                  <a:schemeClr val="dk1"/>
                </a:solidFill>
                <a:latin typeface="Montserrat"/>
              </a:rPr>
              <a:t>The lead specialist for the investigation of secular variations in Poland at her Institute and has been responsible for maintaining and modernizing the magnetic control network in Poland, as well as regularly conducting measurements at repeat stations for more than 15 years. </a:t>
            </a:r>
            <a:endParaRPr b="0" lang="pl-PL" sz="1700" spc="-1" strike="noStrike">
              <a:solidFill>
                <a:srgbClr val="000000"/>
              </a:solidFill>
              <a:latin typeface="Arial"/>
            </a:endParaRPr>
          </a:p>
        </p:txBody>
      </p:sp>
      <p:pic>
        <p:nvPicPr>
          <p:cNvPr id="65" name="Symbol zastępczy obrazu 11" descr="Obraz zawierający osoba, Ludzka twarz, uśmiech, ubrania&#10;&#10;Zawartość wygenerowana przez AI może być niepoprawna."/>
          <p:cNvPicPr/>
          <p:nvPr/>
        </p:nvPicPr>
        <p:blipFill>
          <a:blip r:embed="rId3">
            <a:alphaModFix amt="12000"/>
          </a:blip>
          <a:stretch/>
        </p:blipFill>
        <p:spPr>
          <a:xfrm>
            <a:off x="281880" y="7003440"/>
            <a:ext cx="2733840" cy="2620800"/>
          </a:xfrm>
          <a:prstGeom prst="rect">
            <a:avLst/>
          </a:prstGeom>
          <a:ln w="0">
            <a:noFill/>
          </a:ln>
        </p:spPr>
      </p:pic>
      <p:sp>
        <p:nvSpPr>
          <p:cNvPr id="66" name="pole tekstowe 15"/>
          <p:cNvSpPr/>
          <p:nvPr/>
        </p:nvSpPr>
        <p:spPr>
          <a:xfrm>
            <a:off x="3256920" y="7000920"/>
            <a:ext cx="5746680" cy="2453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pl-PL" sz="1800" spc="-1" strike="noStrike">
                <a:solidFill>
                  <a:schemeClr val="dk1"/>
                </a:solidFill>
                <a:latin typeface="Montserrat"/>
              </a:rPr>
              <a:t>Dominika Niezabitowska-Śliwka - Institute of Geophysics Polish Academy of Sciences</a:t>
            </a:r>
            <a:endParaRPr b="0" lang="pl-PL" sz="1800" spc="-1" strike="noStrike">
              <a:solidFill>
                <a:srgbClr val="000000"/>
              </a:solidFill>
              <a:latin typeface="Arial"/>
            </a:endParaRPr>
          </a:p>
          <a:p>
            <a:pPr>
              <a:lnSpc>
                <a:spcPct val="100000"/>
              </a:lnSpc>
            </a:pPr>
            <a:r>
              <a:rPr b="0" lang="pl-PL" sz="1700" spc="-1" strike="noStrike">
                <a:solidFill>
                  <a:schemeClr val="dk1"/>
                </a:solidFill>
                <a:latin typeface="Montserrat"/>
              </a:rPr>
              <a:t>Focusing on Earth’s magnetism, particularly rock, paleomagnetic, and environmental magnetism, combines geology and geophysics to investigate the geological processes that shape sedimentary and mafic rocks. is a member of the International Association of Geomagnetism and Aeronomy Executive Committee (EC). </a:t>
            </a:r>
            <a:endParaRPr b="0" lang="pl-PL" sz="1700" spc="-1" strike="noStrike">
              <a:solidFill>
                <a:srgbClr val="000000"/>
              </a:solidFill>
              <a:latin typeface="Arial"/>
            </a:endParaRPr>
          </a:p>
        </p:txBody>
      </p:sp>
      <p:pic>
        <p:nvPicPr>
          <p:cNvPr id="67" name="Symbol zastępczy obrazu 13" descr="Obraz zawierający osoba, na wolnym powietrzu, ubrania, Ludzka twarz&#10;&#10;Zawartość wygenerowana przez AI może być niepoprawna."/>
          <p:cNvPicPr/>
          <p:nvPr/>
        </p:nvPicPr>
        <p:blipFill>
          <a:blip r:embed="rId4">
            <a:alphaModFix amt="12000"/>
          </a:blip>
          <a:stretch/>
        </p:blipFill>
        <p:spPr>
          <a:xfrm>
            <a:off x="9156600" y="1052280"/>
            <a:ext cx="2733840" cy="2620800"/>
          </a:xfrm>
          <a:prstGeom prst="rect">
            <a:avLst/>
          </a:prstGeom>
          <a:ln w="0">
            <a:noFill/>
          </a:ln>
        </p:spPr>
      </p:pic>
      <p:pic>
        <p:nvPicPr>
          <p:cNvPr id="68" name="Symbol zastępczy obrazu 13" descr=""/>
          <p:cNvPicPr/>
          <p:nvPr/>
        </p:nvPicPr>
        <p:blipFill>
          <a:blip r:embed="rId5">
            <a:alphaModFix amt="12000"/>
          </a:blip>
          <a:stretch/>
        </p:blipFill>
        <p:spPr>
          <a:xfrm>
            <a:off x="9156600" y="4035240"/>
            <a:ext cx="2733840" cy="2606040"/>
          </a:xfrm>
          <a:prstGeom prst="rect">
            <a:avLst/>
          </a:prstGeom>
          <a:ln w="0">
            <a:noFill/>
          </a:ln>
        </p:spPr>
      </p:pic>
      <p:sp>
        <p:nvSpPr>
          <p:cNvPr id="69" name="pole tekstowe 20"/>
          <p:cNvSpPr/>
          <p:nvPr/>
        </p:nvSpPr>
        <p:spPr>
          <a:xfrm>
            <a:off x="12125520" y="1053000"/>
            <a:ext cx="5880240" cy="22093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pl-PL" sz="1800" spc="-1" strike="noStrike">
                <a:solidFill>
                  <a:schemeClr val="dk1"/>
                </a:solidFill>
                <a:latin typeface="Montserrat"/>
              </a:rPr>
              <a:t>Paweł Jujeczko - Space Research Centre </a:t>
            </a:r>
            <a:br>
              <a:rPr sz="1800"/>
            </a:br>
            <a:r>
              <a:rPr b="1" lang="pl-PL" sz="1800" spc="-1" strike="noStrike">
                <a:solidFill>
                  <a:schemeClr val="dk1"/>
                </a:solidFill>
                <a:latin typeface="Montserrat"/>
              </a:rPr>
              <a:t>of the Polish Academy of Sciences</a:t>
            </a:r>
            <a:endParaRPr b="0" lang="pl-PL" sz="1800" spc="-1" strike="noStrike">
              <a:solidFill>
                <a:srgbClr val="000000"/>
              </a:solidFill>
              <a:latin typeface="Arial"/>
            </a:endParaRPr>
          </a:p>
          <a:p>
            <a:pPr>
              <a:lnSpc>
                <a:spcPct val="100000"/>
              </a:lnSpc>
            </a:pPr>
            <a:r>
              <a:rPr b="0" lang="pl-PL" sz="1700" spc="-1" strike="noStrike">
                <a:solidFill>
                  <a:schemeClr val="dk1"/>
                </a:solidFill>
                <a:latin typeface="Montserrat"/>
              </a:rPr>
              <a:t>As the lead scientist of the upcoming Polish satellite mission SAWA and principal investigator of the Magnetic Field Device experiment, conducts research based on low Earth orbit measurements of the geomagnetic field and monitoring of magnetophere–ionosphere–thermosphere interactions</a:t>
            </a:r>
            <a:r>
              <a:rPr b="0" lang="pl-PL" sz="1800" spc="-1" strike="noStrike">
                <a:solidFill>
                  <a:schemeClr val="dk1"/>
                </a:solidFill>
                <a:latin typeface="Calibri"/>
              </a:rPr>
              <a:t>.</a:t>
            </a:r>
            <a:endParaRPr b="0" lang="pl-PL" sz="1800" spc="-1" strike="noStrike">
              <a:solidFill>
                <a:srgbClr val="000000"/>
              </a:solidFill>
              <a:latin typeface="Arial"/>
            </a:endParaRPr>
          </a:p>
        </p:txBody>
      </p:sp>
      <p:sp>
        <p:nvSpPr>
          <p:cNvPr id="70" name="pole tekstowe 26"/>
          <p:cNvSpPr/>
          <p:nvPr/>
        </p:nvSpPr>
        <p:spPr>
          <a:xfrm>
            <a:off x="12125520" y="4023720"/>
            <a:ext cx="5880240" cy="2453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pl-PL" sz="1800" spc="-1" strike="noStrike">
                <a:solidFill>
                  <a:schemeClr val="dk1"/>
                </a:solidFill>
                <a:latin typeface="Montserrat"/>
                <a:ea typeface="Noto Sans CJK SC"/>
              </a:rPr>
              <a:t>Szymon Oryński - </a:t>
            </a:r>
            <a:r>
              <a:rPr b="1" lang="pl-PL" sz="1800" spc="-1" strike="noStrike">
                <a:solidFill>
                  <a:schemeClr val="dk1"/>
                </a:solidFill>
                <a:latin typeface="Montserrat"/>
              </a:rPr>
              <a:t>Institute of Geophysics Polish Academy of Sciences</a:t>
            </a:r>
            <a:endParaRPr b="0" lang="pl-PL" sz="1800" spc="-1" strike="noStrike">
              <a:solidFill>
                <a:srgbClr val="000000"/>
              </a:solidFill>
              <a:latin typeface="Arial"/>
            </a:endParaRPr>
          </a:p>
          <a:p>
            <a:pPr>
              <a:lnSpc>
                <a:spcPct val="100000"/>
              </a:lnSpc>
            </a:pPr>
            <a:r>
              <a:rPr b="0" lang="pl-PL" sz="1700" spc="-1" strike="noStrike">
                <a:solidFill>
                  <a:schemeClr val="dk1"/>
                </a:solidFill>
                <a:latin typeface="Montserrat"/>
              </a:rPr>
              <a:t>Specializing in electromagnetic methods in geophysics, particularly MT, FDEM, and TEM, conducts research on subsurface structures through their electrical properties. Research focuses on the application of these methods to shallow subsurface, environmental, and glacial studies, often integrating them with other geophysical techniques.</a:t>
            </a:r>
            <a:endParaRPr b="0" lang="pl-PL" sz="1700" spc="-1" strike="noStrike">
              <a:solidFill>
                <a:srgbClr val="000000"/>
              </a:solidFill>
              <a:latin typeface="Arial"/>
            </a:endParaRPr>
          </a:p>
        </p:txBody>
      </p:sp>
      <p:pic>
        <p:nvPicPr>
          <p:cNvPr id="71" name="Symbol zastępczy obrazu 13" descr=""/>
          <p:cNvPicPr/>
          <p:nvPr/>
        </p:nvPicPr>
        <p:blipFill>
          <a:blip r:embed="rId6">
            <a:alphaModFix amt="12000"/>
          </a:blip>
          <a:stretch/>
        </p:blipFill>
        <p:spPr>
          <a:xfrm flipH="1">
            <a:off x="9156960" y="7003440"/>
            <a:ext cx="2733840" cy="2620800"/>
          </a:xfrm>
          <a:prstGeom prst="rect">
            <a:avLst/>
          </a:prstGeom>
          <a:ln w="0">
            <a:noFill/>
          </a:ln>
        </p:spPr>
      </p:pic>
      <p:sp>
        <p:nvSpPr>
          <p:cNvPr id="72" name="pole tekstowe 29"/>
          <p:cNvSpPr/>
          <p:nvPr/>
        </p:nvSpPr>
        <p:spPr>
          <a:xfrm>
            <a:off x="12125520" y="7000920"/>
            <a:ext cx="5880240" cy="2438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pl-PL" sz="1800" spc="-1" strike="noStrike">
                <a:solidFill>
                  <a:schemeClr val="dk1"/>
                </a:solidFill>
                <a:latin typeface="Montserrat"/>
              </a:rPr>
              <a:t>Zenon Nieckarz -  Jagiellonian University Krakow</a:t>
            </a:r>
            <a:endParaRPr b="0" lang="pl-PL" sz="1800" spc="-1" strike="noStrike">
              <a:solidFill>
                <a:srgbClr val="000000"/>
              </a:solidFill>
              <a:latin typeface="Arial"/>
            </a:endParaRPr>
          </a:p>
          <a:p>
            <a:pPr>
              <a:lnSpc>
                <a:spcPct val="100000"/>
              </a:lnSpc>
            </a:pPr>
            <a:r>
              <a:rPr b="0" lang="pl-PL" sz="1700" spc="-1" strike="noStrike">
                <a:solidFill>
                  <a:schemeClr val="dk1"/>
                </a:solidFill>
                <a:latin typeface="Montserrat"/>
              </a:rPr>
              <a:t>Conducts research on natural and anthropogenic electromagnetic fields in the ELF/ULF range. Particular emphasis is placed on the magnetic components of Schumann resonances, Pc1/ULF/ELF magnetic pulsations, the propagation of electromagnetic waves in the Earth–ionosphere waveguide, and the influence of solar and magnetospheric activity on the recorded signals.</a:t>
            </a:r>
            <a:endParaRPr b="0" lang="pl-PL" sz="17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TextBox 20"/>
          <p:cNvSpPr/>
          <p:nvPr/>
        </p:nvSpPr>
        <p:spPr>
          <a:xfrm>
            <a:off x="6636600" y="428400"/>
            <a:ext cx="11651040" cy="13093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4000" spc="-1" strike="noStrike">
                <a:solidFill>
                  <a:schemeClr val="lt1"/>
                </a:solidFill>
                <a:latin typeface="Montserrat ExtraBold"/>
                <a:ea typeface="Roboto Black"/>
              </a:rPr>
              <a:t>Location </a:t>
            </a:r>
            <a:br>
              <a:rPr sz="4000"/>
            </a:br>
            <a:r>
              <a:rPr b="0" lang="en-US" sz="4000" spc="-1" strike="noStrike">
                <a:solidFill>
                  <a:schemeClr val="lt1"/>
                </a:solidFill>
                <a:latin typeface="Montserrat ExtraBold"/>
                <a:ea typeface="Roboto Black"/>
              </a:rPr>
              <a:t>and Flight connection</a:t>
            </a:r>
            <a:endParaRPr b="0" lang="pl-PL" sz="4000" spc="-1" strike="noStrike">
              <a:solidFill>
                <a:srgbClr val="000000"/>
              </a:solidFill>
              <a:latin typeface="Arial"/>
            </a:endParaRPr>
          </a:p>
        </p:txBody>
      </p:sp>
      <p:pic>
        <p:nvPicPr>
          <p:cNvPr id="160" name="Google Shape;111;p9" descr=""/>
          <p:cNvPicPr/>
          <p:nvPr/>
        </p:nvPicPr>
        <p:blipFill>
          <a:blip r:embed="rId1"/>
          <a:srcRect l="-154" t="0" r="-154" b="0"/>
          <a:stretch/>
        </p:blipFill>
        <p:spPr>
          <a:xfrm>
            <a:off x="6757920" y="3907800"/>
            <a:ext cx="10279440" cy="5849280"/>
          </a:xfrm>
          <a:prstGeom prst="rect">
            <a:avLst/>
          </a:prstGeom>
          <a:ln w="0">
            <a:noFill/>
          </a:ln>
        </p:spPr>
      </p:pic>
      <p:sp>
        <p:nvSpPr>
          <p:cNvPr id="161" name="Symbol zastępczy obrazu 7"/>
          <p:cNvSpPr/>
          <p:nvPr/>
        </p:nvSpPr>
        <p:spPr>
          <a:xfrm>
            <a:off x="0" y="0"/>
            <a:ext cx="6210000" cy="10288080"/>
          </a:xfrm>
          <a:custGeom>
            <a:avLst/>
            <a:gdLst>
              <a:gd name="textAreaLeft" fmla="*/ 0 w 6210000"/>
              <a:gd name="textAreaRight" fmla="*/ 6210360 w 6210000"/>
              <a:gd name="textAreaTop" fmla="*/ 0 h 10288080"/>
              <a:gd name="textAreaBottom" fmla="*/ 10288440 h 10288080"/>
            </a:gdLst>
            <a:ahLst/>
            <a:rect l="textAreaLeft" t="textAreaTop" r="textAreaRight" b="textAreaBottom"/>
            <a:pathLst>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endParaRPr b="0" lang="pl-PL" sz="1800" spc="-1" strike="noStrike">
              <a:solidFill>
                <a:srgbClr val="000000"/>
              </a:solidFill>
              <a:latin typeface="Arial"/>
            </a:endParaRPr>
          </a:p>
        </p:txBody>
      </p:sp>
      <p:sp>
        <p:nvSpPr>
          <p:cNvPr id="162" name="pole tekstowe 4"/>
          <p:cNvSpPr/>
          <p:nvPr/>
        </p:nvSpPr>
        <p:spPr>
          <a:xfrm>
            <a:off x="6636600" y="1752120"/>
            <a:ext cx="10972800" cy="17362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pl-PL" sz="1800" spc="-1" strike="noStrike">
                <a:solidFill>
                  <a:schemeClr val="lt1"/>
                </a:solidFill>
                <a:latin typeface="Montserrat"/>
              </a:rPr>
              <a:t>Warsaw, the capital of Poland, is served by two airports: </a:t>
            </a:r>
            <a:r>
              <a:rPr b="1" lang="pl-PL" sz="1800" spc="-1" strike="noStrike">
                <a:solidFill>
                  <a:schemeClr val="lt1"/>
                </a:solidFill>
                <a:latin typeface="Montserrat"/>
              </a:rPr>
              <a:t>Warsaw Chopin Airport (WAW)</a:t>
            </a:r>
            <a:r>
              <a:rPr b="0" lang="pl-PL" sz="1800" spc="-1" strike="noStrike">
                <a:solidFill>
                  <a:schemeClr val="lt1"/>
                </a:solidFill>
                <a:latin typeface="Montserrat"/>
              </a:rPr>
              <a:t>, the main international hub located about 10 km from the city centre, and </a:t>
            </a:r>
            <a:r>
              <a:rPr b="1" lang="pl-PL" sz="1800" spc="-1" strike="noStrike">
                <a:solidFill>
                  <a:schemeClr val="lt1"/>
                </a:solidFill>
                <a:latin typeface="Montserrat"/>
              </a:rPr>
              <a:t>Warsaw Modlin Airport (WMI)</a:t>
            </a:r>
            <a:r>
              <a:rPr b="0" lang="pl-PL" sz="1800" spc="-1" strike="noStrike">
                <a:solidFill>
                  <a:schemeClr val="lt1"/>
                </a:solidFill>
                <a:latin typeface="Montserrat"/>
              </a:rPr>
              <a:t>, about 35 km away, mainly serving low-cost airlines.</a:t>
            </a:r>
            <a:endParaRPr b="0" lang="pl-PL" sz="1800" spc="-1" strike="noStrike">
              <a:solidFill>
                <a:srgbClr val="000000"/>
              </a:solidFill>
              <a:latin typeface="Arial"/>
            </a:endParaRPr>
          </a:p>
          <a:p>
            <a:pPr>
              <a:lnSpc>
                <a:spcPct val="100000"/>
              </a:lnSpc>
            </a:pPr>
            <a:r>
              <a:rPr b="1" lang="pl-PL" sz="1800" spc="-1" strike="noStrike">
                <a:solidFill>
                  <a:schemeClr val="lt1"/>
                </a:solidFill>
                <a:latin typeface="Montserrat"/>
              </a:rPr>
              <a:t>Warszawa Centralna</a:t>
            </a:r>
            <a:r>
              <a:rPr b="0" lang="pl-PL" sz="1800" spc="-1" strike="noStrike">
                <a:solidFill>
                  <a:schemeClr val="lt1"/>
                </a:solidFill>
                <a:latin typeface="Montserrat"/>
              </a:rPr>
              <a:t> railway station, located in the city centre, is a major national and international transport hub. It is well connected by metro, suburban trains, trams, and buses, providing easy access across Warsaw and the surrounding region.</a:t>
            </a:r>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3" name="Symbol zastępczy obrazu 10" descr=""/>
          <p:cNvPicPr/>
          <p:nvPr/>
        </p:nvPicPr>
        <p:blipFill>
          <a:blip r:embed="rId1"/>
          <a:stretch/>
        </p:blipFill>
        <p:spPr>
          <a:xfrm>
            <a:off x="0" y="0"/>
            <a:ext cx="6210000" cy="10288080"/>
          </a:xfrm>
          <a:prstGeom prst="rect">
            <a:avLst/>
          </a:prstGeom>
          <a:ln w="0">
            <a:noFill/>
          </a:ln>
        </p:spPr>
      </p:pic>
      <p:graphicFrame>
        <p:nvGraphicFramePr>
          <p:cNvPr id="164" name="Tabela 1"/>
          <p:cNvGraphicFramePr/>
          <p:nvPr/>
        </p:nvGraphicFramePr>
        <p:xfrm>
          <a:off x="6588720" y="1054440"/>
          <a:ext cx="11302200" cy="7618320"/>
        </p:xfrm>
        <a:graphic>
          <a:graphicData uri="http://schemas.openxmlformats.org/drawingml/2006/table">
            <a:tbl>
              <a:tblPr/>
              <a:tblGrid>
                <a:gridCol w="4094280"/>
                <a:gridCol w="1668960"/>
                <a:gridCol w="2552400"/>
                <a:gridCol w="2986920"/>
              </a:tblGrid>
              <a:tr h="671400">
                <a:tc>
                  <a:txBody>
                    <a:bodyPr lIns="48960" rIns="48960" tIns="24480" bIns="24480" anchor="ctr">
                      <a:noAutofit/>
                    </a:bodyPr>
                    <a:p>
                      <a:pPr algn="ctr" defTabSz="1371600">
                        <a:lnSpc>
                          <a:spcPct val="100000"/>
                        </a:lnSpc>
                      </a:pPr>
                      <a:r>
                        <a:rPr b="1" lang="pl-PL" sz="1800" spc="-1" strike="noStrike">
                          <a:solidFill>
                            <a:schemeClr val="lt2"/>
                          </a:solidFill>
                          <a:latin typeface="Montserrat"/>
                        </a:rPr>
                        <a:t>Property</a:t>
                      </a:r>
                      <a:endParaRPr b="0" lang="pl-PL" sz="1800" spc="-1" strike="noStrike">
                        <a:solidFill>
                          <a:srgbClr val="ffffff"/>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solidFill>
                      <a:schemeClr val="accent1"/>
                    </a:solidFill>
                  </a:tcPr>
                </a:tc>
                <a:tc>
                  <a:txBody>
                    <a:bodyPr lIns="48960" rIns="48960" tIns="24480" bIns="24480" anchor="ctr">
                      <a:noAutofit/>
                    </a:bodyPr>
                    <a:p>
                      <a:pPr algn="ctr" defTabSz="1371600">
                        <a:lnSpc>
                          <a:spcPct val="100000"/>
                        </a:lnSpc>
                      </a:pPr>
                      <a:r>
                        <a:rPr b="1" lang="pl-PL" sz="1800" spc="-1" strike="noStrike">
                          <a:solidFill>
                            <a:schemeClr val="lt2"/>
                          </a:solidFill>
                          <a:latin typeface="Montserrat"/>
                        </a:rPr>
                        <a:t>Category</a:t>
                      </a:r>
                      <a:endParaRPr b="0" lang="pl-PL" sz="1800" spc="-1" strike="noStrike">
                        <a:solidFill>
                          <a:srgbClr val="ffffff"/>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solidFill>
                      <a:schemeClr val="accent1"/>
                    </a:solidFill>
                  </a:tcPr>
                </a:tc>
                <a:tc>
                  <a:txBody>
                    <a:bodyPr lIns="48960" rIns="48960" tIns="24480" bIns="24480" anchor="ctr">
                      <a:noAutofit/>
                    </a:bodyPr>
                    <a:p>
                      <a:pPr algn="ctr" defTabSz="1371600">
                        <a:lnSpc>
                          <a:spcPct val="100000"/>
                        </a:lnSpc>
                      </a:pPr>
                      <a:r>
                        <a:rPr b="1" lang="pl-PL" sz="1800" spc="-1" strike="noStrike">
                          <a:solidFill>
                            <a:schemeClr val="lt2"/>
                          </a:solidFill>
                          <a:latin typeface="Montserrat"/>
                        </a:rPr>
                        <a:t>Distance from Venue</a:t>
                      </a:r>
                      <a:endParaRPr b="0" lang="pl-PL" sz="1800" spc="-1" strike="noStrike">
                        <a:solidFill>
                          <a:srgbClr val="ffffff"/>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solidFill>
                      <a:schemeClr val="accent1"/>
                    </a:solidFill>
                  </a:tcPr>
                </a:tc>
                <a:tc>
                  <a:txBody>
                    <a:bodyPr lIns="48960" rIns="48960" tIns="24480" bIns="24480" anchor="ctr">
                      <a:noAutofit/>
                    </a:bodyPr>
                    <a:p>
                      <a:pPr algn="ctr" defTabSz="1371600">
                        <a:lnSpc>
                          <a:spcPct val="100000"/>
                        </a:lnSpc>
                      </a:pPr>
                      <a:r>
                        <a:rPr b="1" lang="pl-PL" sz="1800" spc="-1" strike="noStrike">
                          <a:solidFill>
                            <a:schemeClr val="lt2"/>
                          </a:solidFill>
                          <a:latin typeface="Montserrat"/>
                        </a:rPr>
                        <a:t>Estimated Rate </a:t>
                      </a:r>
                      <a:br>
                        <a:rPr sz="1800"/>
                      </a:br>
                      <a:r>
                        <a:rPr b="1" lang="pl-PL" sz="1800" spc="-1" strike="noStrike">
                          <a:solidFill>
                            <a:schemeClr val="lt2"/>
                          </a:solidFill>
                          <a:latin typeface="Montserrat"/>
                        </a:rPr>
                        <a:t>(per night)</a:t>
                      </a:r>
                      <a:endParaRPr b="0" lang="pl-PL" sz="1800" spc="-1" strike="noStrike">
                        <a:solidFill>
                          <a:srgbClr val="ffffff"/>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solidFill>
                      <a:schemeClr val="accent1"/>
                    </a:solidFill>
                  </a:tcPr>
                </a:tc>
              </a:tr>
              <a:tr h="430560">
                <a:tc>
                  <a:txBody>
                    <a:bodyPr lIns="48960" rIns="48960" tIns="24480" bIns="24480" anchor="ctr">
                      <a:noAutofit/>
                    </a:bodyPr>
                    <a:p>
                      <a:pPr algn="ctr" defTabSz="1371600">
                        <a:lnSpc>
                          <a:spcPct val="100000"/>
                        </a:lnSpc>
                      </a:pPr>
                      <a:r>
                        <a:rPr b="1" lang="pl-PL" sz="1600" spc="-1" strike="noStrike">
                          <a:solidFill>
                            <a:schemeClr val="lt1"/>
                          </a:solidFill>
                          <a:latin typeface="Montserrat"/>
                        </a:rPr>
                        <a:t>Warsaw Presidential Hotel</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2.8 km</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1" lang="pl-PL" sz="1600" spc="-1" strike="noStrike">
                          <a:solidFill>
                            <a:schemeClr val="lt1"/>
                          </a:solidFill>
                          <a:latin typeface="Montserrat"/>
                        </a:rPr>
                        <a:t>€</a:t>
                      </a:r>
                      <a:r>
                        <a:rPr b="1" lang="pl-PL" sz="1600" spc="-1" strike="noStrike">
                          <a:solidFill>
                            <a:schemeClr val="lt1"/>
                          </a:solidFill>
                          <a:latin typeface="Montserrat"/>
                        </a:rPr>
                        <a:t>142–€214</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r>
              <a:tr h="475920">
                <a:tc>
                  <a:txBody>
                    <a:bodyPr lIns="48960" rIns="48960" tIns="24480" bIns="24480" anchor="ctr">
                      <a:noAutofit/>
                    </a:bodyPr>
                    <a:p>
                      <a:pPr algn="ctr" defTabSz="1371600">
                        <a:lnSpc>
                          <a:spcPct val="100000"/>
                        </a:lnSpc>
                      </a:pPr>
                      <a:r>
                        <a:rPr b="1" lang="en-US" sz="1600" spc="-1" strike="noStrike">
                          <a:solidFill>
                            <a:schemeClr val="lt1"/>
                          </a:solidFill>
                          <a:latin typeface="Montserrat"/>
                        </a:rPr>
                        <a:t>Crowne Plaza Warsaw – The Hub (IHG)</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2.3 km</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1" lang="pl-PL" sz="1600" spc="-1" strike="noStrike">
                          <a:solidFill>
                            <a:schemeClr val="lt1"/>
                          </a:solidFill>
                          <a:latin typeface="Montserrat"/>
                        </a:rPr>
                        <a:t>€</a:t>
                      </a:r>
                      <a:r>
                        <a:rPr b="1" lang="pl-PL" sz="1600" spc="-1" strike="noStrike">
                          <a:solidFill>
                            <a:schemeClr val="lt1"/>
                          </a:solidFill>
                          <a:latin typeface="Montserrat"/>
                        </a:rPr>
                        <a:t>119–€131</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r>
              <a:tr h="430560">
                <a:tc>
                  <a:txBody>
                    <a:bodyPr lIns="48960" rIns="48960" tIns="24480" bIns="24480" anchor="ctr">
                      <a:noAutofit/>
                    </a:bodyPr>
                    <a:p>
                      <a:pPr algn="ctr" defTabSz="1371600">
                        <a:lnSpc>
                          <a:spcPct val="100000"/>
                        </a:lnSpc>
                      </a:pPr>
                      <a:r>
                        <a:rPr b="1" lang="pl-PL" sz="1600" spc="-1" strike="noStrike">
                          <a:solidFill>
                            <a:schemeClr val="lt1"/>
                          </a:solidFill>
                          <a:latin typeface="Montserrat"/>
                        </a:rPr>
                        <a:t>Radisson Blu Sobieski</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1.7 km</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1" lang="pl-PL" sz="1600" spc="-1" strike="noStrike">
                          <a:solidFill>
                            <a:schemeClr val="lt1"/>
                          </a:solidFill>
                          <a:latin typeface="Montserrat"/>
                        </a:rPr>
                        <a:t>€</a:t>
                      </a:r>
                      <a:r>
                        <a:rPr b="1" lang="pl-PL" sz="1600" spc="-1" strike="noStrike">
                          <a:solidFill>
                            <a:schemeClr val="lt1"/>
                          </a:solidFill>
                          <a:latin typeface="Montserrat"/>
                        </a:rPr>
                        <a:t>71–€95</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r>
              <a:tr h="430560">
                <a:tc>
                  <a:txBody>
                    <a:bodyPr lIns="48960" rIns="48960" tIns="24480" bIns="24480" anchor="ctr">
                      <a:noAutofit/>
                    </a:bodyPr>
                    <a:p>
                      <a:pPr algn="ctr" defTabSz="1371600">
                        <a:lnSpc>
                          <a:spcPct val="100000"/>
                        </a:lnSpc>
                      </a:pPr>
                      <a:r>
                        <a:rPr b="1" lang="en-US" sz="1600" spc="-1" strike="noStrike">
                          <a:solidFill>
                            <a:schemeClr val="lt1"/>
                          </a:solidFill>
                          <a:latin typeface="Montserrat"/>
                        </a:rPr>
                        <a:t>Holiday Inn Warsaw City Centre (IHG)</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2.5 km</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1" lang="pl-PL" sz="1600" spc="-1" strike="noStrike">
                          <a:solidFill>
                            <a:schemeClr val="lt1"/>
                          </a:solidFill>
                          <a:latin typeface="Montserrat"/>
                        </a:rPr>
                        <a:t>€</a:t>
                      </a:r>
                      <a:r>
                        <a:rPr b="1" lang="pl-PL" sz="1600" spc="-1" strike="noStrike">
                          <a:solidFill>
                            <a:schemeClr val="lt1"/>
                          </a:solidFill>
                          <a:latin typeface="Montserrat"/>
                        </a:rPr>
                        <a:t>71–€95</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r>
              <a:tr h="430560">
                <a:tc>
                  <a:txBody>
                    <a:bodyPr lIns="48960" rIns="48960" tIns="24480" bIns="24480" anchor="ctr">
                      <a:noAutofit/>
                    </a:bodyPr>
                    <a:p>
                      <a:pPr algn="ctr" defTabSz="1371600">
                        <a:lnSpc>
                          <a:spcPct val="100000"/>
                        </a:lnSpc>
                      </a:pPr>
                      <a:r>
                        <a:rPr b="1" lang="pl-PL" sz="1600" spc="-1" strike="noStrike">
                          <a:solidFill>
                            <a:schemeClr val="lt1"/>
                          </a:solidFill>
                          <a:latin typeface="Montserrat"/>
                        </a:rPr>
                        <a:t>Novotel Warszawa Airport</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2.8 km</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1" lang="pl-PL" sz="1600" spc="-1" strike="noStrike">
                          <a:solidFill>
                            <a:schemeClr val="lt1"/>
                          </a:solidFill>
                          <a:latin typeface="Montserrat"/>
                        </a:rPr>
                        <a:t>€</a:t>
                      </a:r>
                      <a:r>
                        <a:rPr b="1" lang="pl-PL" sz="1600" spc="-1" strike="noStrike">
                          <a:solidFill>
                            <a:schemeClr val="lt1"/>
                          </a:solidFill>
                          <a:latin typeface="Montserrat"/>
                        </a:rPr>
                        <a:t>83–€107</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r>
              <a:tr h="430560">
                <a:tc>
                  <a:txBody>
                    <a:bodyPr lIns="48960" rIns="48960" tIns="24480" bIns="24480" anchor="ctr">
                      <a:noAutofit/>
                    </a:bodyPr>
                    <a:p>
                      <a:pPr algn="ctr" defTabSz="1371600">
                        <a:lnSpc>
                          <a:spcPct val="100000"/>
                        </a:lnSpc>
                      </a:pPr>
                      <a:r>
                        <a:rPr b="1" lang="pl-PL" sz="1600" spc="-1" strike="noStrike">
                          <a:solidFill>
                            <a:schemeClr val="lt1"/>
                          </a:solidFill>
                          <a:latin typeface="Montserrat"/>
                        </a:rPr>
                        <a:t>Golden Tulip Warsaw Centre</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1.9 km</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1" lang="pl-PL" sz="1600" spc="-1" strike="noStrike">
                          <a:solidFill>
                            <a:schemeClr val="lt1"/>
                          </a:solidFill>
                          <a:latin typeface="Montserrat"/>
                        </a:rPr>
                        <a:t>€</a:t>
                      </a:r>
                      <a:r>
                        <a:rPr b="1" lang="pl-PL" sz="1600" spc="-1" strike="noStrike">
                          <a:solidFill>
                            <a:schemeClr val="lt1"/>
                          </a:solidFill>
                          <a:latin typeface="Montserrat"/>
                        </a:rPr>
                        <a:t>71–€100</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r>
              <a:tr h="430560">
                <a:tc>
                  <a:txBody>
                    <a:bodyPr lIns="48960" rIns="48960" tIns="24480" bIns="24480" anchor="ctr">
                      <a:noAutofit/>
                    </a:bodyPr>
                    <a:p>
                      <a:pPr algn="ctr" defTabSz="1371600">
                        <a:lnSpc>
                          <a:spcPct val="100000"/>
                        </a:lnSpc>
                      </a:pPr>
                      <a:r>
                        <a:rPr b="1" lang="en-US" sz="1600" spc="-1" strike="noStrike">
                          <a:solidFill>
                            <a:schemeClr val="lt1"/>
                          </a:solidFill>
                          <a:latin typeface="Montserrat"/>
                        </a:rPr>
                        <a:t>Hampton by Hilton Warsaw Reduta</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2.9 km</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1" lang="pl-PL" sz="1600" spc="-1" strike="noStrike">
                          <a:solidFill>
                            <a:schemeClr val="lt1"/>
                          </a:solidFill>
                          <a:latin typeface="Montserrat"/>
                        </a:rPr>
                        <a:t>€</a:t>
                      </a:r>
                      <a:r>
                        <a:rPr b="1" lang="pl-PL" sz="1600" spc="-1" strike="noStrike">
                          <a:solidFill>
                            <a:schemeClr val="lt1"/>
                          </a:solidFill>
                          <a:latin typeface="Montserrat"/>
                        </a:rPr>
                        <a:t>95–€119</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r>
              <a:tr h="430560">
                <a:tc>
                  <a:txBody>
                    <a:bodyPr lIns="48960" rIns="48960" tIns="24480" bIns="24480" anchor="ctr">
                      <a:noAutofit/>
                    </a:bodyPr>
                    <a:p>
                      <a:pPr algn="ctr" defTabSz="1371600">
                        <a:lnSpc>
                          <a:spcPct val="100000"/>
                        </a:lnSpc>
                      </a:pPr>
                      <a:r>
                        <a:rPr b="1" lang="pl-PL" sz="1600" spc="-1" strike="noStrike">
                          <a:solidFill>
                            <a:schemeClr val="lt1"/>
                          </a:solidFill>
                          <a:latin typeface="Montserrat"/>
                        </a:rPr>
                        <a:t>ibis Warszawa West Station</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1.5 km</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1" lang="pl-PL" sz="1600" spc="-1" strike="noStrike">
                          <a:solidFill>
                            <a:schemeClr val="lt1"/>
                          </a:solidFill>
                          <a:latin typeface="Montserrat"/>
                        </a:rPr>
                        <a:t>€</a:t>
                      </a:r>
                      <a:r>
                        <a:rPr b="1" lang="pl-PL" sz="1600" spc="-1" strike="noStrike">
                          <a:solidFill>
                            <a:schemeClr val="lt1"/>
                          </a:solidFill>
                          <a:latin typeface="Montserrat"/>
                        </a:rPr>
                        <a:t>59–€83</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r>
              <a:tr h="430560">
                <a:tc>
                  <a:txBody>
                    <a:bodyPr lIns="48960" rIns="48960" tIns="24480" bIns="24480" anchor="ctr">
                      <a:noAutofit/>
                    </a:bodyPr>
                    <a:p>
                      <a:pPr algn="ctr" defTabSz="1371600">
                        <a:lnSpc>
                          <a:spcPct val="100000"/>
                        </a:lnSpc>
                      </a:pPr>
                      <a:r>
                        <a:rPr b="1" lang="pl-PL" sz="1600" spc="-1" strike="noStrike">
                          <a:solidFill>
                            <a:schemeClr val="lt1"/>
                          </a:solidFill>
                          <a:latin typeface="Montserrat"/>
                        </a:rPr>
                        <a:t>Campanile Warszawa</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1.9 km</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1" lang="pl-PL" sz="1600" spc="-1" strike="noStrike">
                          <a:solidFill>
                            <a:schemeClr val="lt1"/>
                          </a:solidFill>
                          <a:latin typeface="Montserrat"/>
                        </a:rPr>
                        <a:t>€</a:t>
                      </a:r>
                      <a:r>
                        <a:rPr b="1" lang="pl-PL" sz="1600" spc="-1" strike="noStrike">
                          <a:solidFill>
                            <a:schemeClr val="lt1"/>
                          </a:solidFill>
                          <a:latin typeface="Montserrat"/>
                        </a:rPr>
                        <a:t>47–€71</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r>
              <a:tr h="430560">
                <a:tc>
                  <a:txBody>
                    <a:bodyPr lIns="48960" rIns="48960" tIns="24480" bIns="24480" anchor="ctr">
                      <a:noAutofit/>
                    </a:bodyPr>
                    <a:p>
                      <a:pPr algn="ctr" defTabSz="1371600">
                        <a:lnSpc>
                          <a:spcPct val="100000"/>
                        </a:lnSpc>
                      </a:pPr>
                      <a:r>
                        <a:rPr b="1" lang="pl-PL" sz="1600" spc="-1" strike="noStrike">
                          <a:solidFill>
                            <a:schemeClr val="lt1"/>
                          </a:solidFill>
                          <a:latin typeface="Montserrat"/>
                        </a:rPr>
                        <a:t>ibis budget Warszawa Reduta</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1.5 km</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1" lang="pl-PL" sz="1600" spc="-1" strike="noStrike">
                          <a:solidFill>
                            <a:schemeClr val="lt1"/>
                          </a:solidFill>
                          <a:latin typeface="Montserrat"/>
                        </a:rPr>
                        <a:t>€</a:t>
                      </a:r>
                      <a:r>
                        <a:rPr b="1" lang="pl-PL" sz="1600" spc="-1" strike="noStrike">
                          <a:solidFill>
                            <a:schemeClr val="lt1"/>
                          </a:solidFill>
                          <a:latin typeface="Montserrat"/>
                        </a:rPr>
                        <a:t>43–€66</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r>
              <a:tr h="430560">
                <a:tc>
                  <a:txBody>
                    <a:bodyPr lIns="48960" rIns="48960" tIns="24480" bIns="24480" anchor="ctr">
                      <a:noAutofit/>
                    </a:bodyPr>
                    <a:p>
                      <a:pPr algn="ctr" defTabSz="1371600">
                        <a:lnSpc>
                          <a:spcPct val="100000"/>
                        </a:lnSpc>
                      </a:pPr>
                      <a:r>
                        <a:rPr b="1" lang="pl-PL" sz="1600" spc="-1" strike="noStrike">
                          <a:solidFill>
                            <a:schemeClr val="lt1"/>
                          </a:solidFill>
                          <a:latin typeface="Montserrat"/>
                        </a:rPr>
                        <a:t>Hotel Premiere Classe Warszawa</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2.0 km</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1" lang="pl-PL" sz="1600" spc="-1" strike="noStrike">
                          <a:solidFill>
                            <a:schemeClr val="lt1"/>
                          </a:solidFill>
                          <a:latin typeface="Montserrat"/>
                        </a:rPr>
                        <a:t>€</a:t>
                      </a:r>
                      <a:r>
                        <a:rPr b="1" lang="pl-PL" sz="1600" spc="-1" strike="noStrike">
                          <a:solidFill>
                            <a:schemeClr val="lt1"/>
                          </a:solidFill>
                          <a:latin typeface="Montserrat"/>
                        </a:rPr>
                        <a:t>43–€62</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r>
              <a:tr h="430560">
                <a:tc>
                  <a:txBody>
                    <a:bodyPr lIns="48960" rIns="48960" tIns="24480" bIns="24480" anchor="ctr">
                      <a:noAutofit/>
                    </a:bodyPr>
                    <a:p>
                      <a:pPr algn="ctr" defTabSz="1371600">
                        <a:lnSpc>
                          <a:spcPct val="100000"/>
                        </a:lnSpc>
                      </a:pPr>
                      <a:r>
                        <a:rPr b="1" lang="pl-PL" sz="1600" spc="-1" strike="noStrike">
                          <a:solidFill>
                            <a:schemeClr val="lt1"/>
                          </a:solidFill>
                          <a:latin typeface="Montserrat"/>
                        </a:rPr>
                        <a:t>University Residence No. 2 (UW)</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450 m</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tabLst>
                          <a:tab algn="l" pos="0"/>
                        </a:tabLst>
                      </a:pPr>
                      <a:r>
                        <a:rPr b="1" lang="pl-PL" sz="1600" spc="-1" strike="noStrike">
                          <a:solidFill>
                            <a:schemeClr val="lt1"/>
                          </a:solidFill>
                          <a:latin typeface="Montserrat"/>
                        </a:rPr>
                        <a:t>€</a:t>
                      </a:r>
                      <a:r>
                        <a:rPr b="1" lang="pl-PL" sz="1600" spc="-1" strike="noStrike">
                          <a:solidFill>
                            <a:schemeClr val="lt1"/>
                          </a:solidFill>
                          <a:latin typeface="Montserrat"/>
                        </a:rPr>
                        <a:t>40–€50</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r>
              <a:tr h="876600">
                <a:tc>
                  <a:txBody>
                    <a:bodyPr lIns="48960" rIns="48960" tIns="24480" bIns="24480" anchor="ctr">
                      <a:noAutofit/>
                    </a:bodyPr>
                    <a:p>
                      <a:pPr algn="ctr" defTabSz="1371600">
                        <a:lnSpc>
                          <a:spcPct val="100000"/>
                        </a:lnSpc>
                      </a:pPr>
                      <a:r>
                        <a:rPr b="1" lang="en-US" sz="1600" spc="-1" strike="noStrike">
                          <a:solidFill>
                            <a:schemeClr val="lt1"/>
                          </a:solidFill>
                          <a:latin typeface="Montserrat"/>
                        </a:rPr>
                        <a:t>University Residence No. 5 “Smyczkowa” (UW)</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7.4 km</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tabLst>
                          <a:tab algn="l" pos="0"/>
                        </a:tabLst>
                      </a:pPr>
                      <a:endParaRPr b="0" lang="pl-PL" sz="1600" spc="-1" strike="noStrike">
                        <a:solidFill>
                          <a:srgbClr val="000000"/>
                        </a:solidFill>
                        <a:latin typeface="Arial"/>
                      </a:endParaRPr>
                    </a:p>
                    <a:p>
                      <a:pPr algn="ctr" defTabSz="1371600">
                        <a:lnSpc>
                          <a:spcPct val="100000"/>
                        </a:lnSpc>
                        <a:tabLst>
                          <a:tab algn="l" pos="0"/>
                        </a:tabLst>
                      </a:pPr>
                      <a:r>
                        <a:rPr b="1" lang="pl-PL" sz="1600" spc="-1" strike="noStrike">
                          <a:solidFill>
                            <a:schemeClr val="lt1"/>
                          </a:solidFill>
                          <a:latin typeface="Montserrat"/>
                        </a:rPr>
                        <a:t>€</a:t>
                      </a:r>
                      <a:r>
                        <a:rPr b="1" lang="pl-PL" sz="1600" spc="-1" strike="noStrike">
                          <a:solidFill>
                            <a:schemeClr val="lt1"/>
                          </a:solidFill>
                          <a:latin typeface="Montserrat"/>
                        </a:rPr>
                        <a:t>40–€50</a:t>
                      </a:r>
                      <a:endParaRPr b="0" lang="pl-PL" sz="1600" spc="-1" strike="noStrike">
                        <a:solidFill>
                          <a:srgbClr val="000000"/>
                        </a:solidFill>
                        <a:latin typeface="Arial"/>
                      </a:endParaRPr>
                    </a:p>
                    <a:p>
                      <a:pPr algn="ctr" defTabSz="1371600">
                        <a:lnSpc>
                          <a:spcPct val="100000"/>
                        </a:lnSpc>
                        <a:tabLst>
                          <a:tab algn="l" pos="0"/>
                        </a:tabLst>
                      </a:pP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r>
              <a:tr h="430560">
                <a:tc>
                  <a:txBody>
                    <a:bodyPr lIns="48960" rIns="48960" tIns="24480" bIns="24480" anchor="ctr">
                      <a:noAutofit/>
                    </a:bodyPr>
                    <a:p>
                      <a:pPr algn="ctr" defTabSz="1371600">
                        <a:lnSpc>
                          <a:spcPct val="100000"/>
                        </a:lnSpc>
                      </a:pPr>
                      <a:r>
                        <a:rPr b="1" lang="pl-PL" sz="1600" spc="-1" strike="noStrike">
                          <a:solidFill>
                            <a:schemeClr val="lt1"/>
                          </a:solidFill>
                          <a:latin typeface="Montserrat"/>
                        </a:rPr>
                        <a:t>AB Hostel</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1.7 km</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tabLst>
                          <a:tab algn="l" pos="0"/>
                        </a:tabLst>
                      </a:pPr>
                      <a:r>
                        <a:rPr b="1" lang="pl-PL" sz="1600" spc="-1" strike="noStrike">
                          <a:solidFill>
                            <a:schemeClr val="lt1"/>
                          </a:solidFill>
                          <a:latin typeface="Montserrat"/>
                        </a:rPr>
                        <a:t>€</a:t>
                      </a:r>
                      <a:r>
                        <a:rPr b="1" lang="pl-PL" sz="1600" spc="-1" strike="noStrike">
                          <a:solidFill>
                            <a:schemeClr val="lt1"/>
                          </a:solidFill>
                          <a:latin typeface="Montserrat"/>
                        </a:rPr>
                        <a:t>40–€50</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r>
              <a:tr h="428040">
                <a:tc>
                  <a:txBody>
                    <a:bodyPr lIns="48960" rIns="48960" tIns="24480" bIns="24480" anchor="ctr">
                      <a:noAutofit/>
                    </a:bodyPr>
                    <a:p>
                      <a:pPr algn="ctr" defTabSz="1371600">
                        <a:lnSpc>
                          <a:spcPct val="100000"/>
                        </a:lnSpc>
                      </a:pPr>
                      <a:r>
                        <a:rPr b="1" lang="pl-PL" sz="1600" spc="-1" strike="noStrike">
                          <a:solidFill>
                            <a:schemeClr val="lt1"/>
                          </a:solidFill>
                          <a:latin typeface="Montserrat"/>
                        </a:rPr>
                        <a:t>PASTEL Guest Rooms</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pPr>
                      <a:r>
                        <a:rPr b="0" lang="pl-PL" sz="1600" spc="-1" strike="noStrike">
                          <a:solidFill>
                            <a:schemeClr val="lt1"/>
                          </a:solidFill>
                          <a:latin typeface="Montserrat"/>
                        </a:rPr>
                        <a:t>1.4 km</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c>
                  <a:txBody>
                    <a:bodyPr lIns="48960" rIns="48960" tIns="24480" bIns="24480" anchor="ctr">
                      <a:noAutofit/>
                    </a:bodyPr>
                    <a:p>
                      <a:pPr algn="ctr" defTabSz="1371600">
                        <a:lnSpc>
                          <a:spcPct val="100000"/>
                        </a:lnSpc>
                        <a:tabLst>
                          <a:tab algn="l" pos="0"/>
                        </a:tabLst>
                      </a:pPr>
                      <a:r>
                        <a:rPr b="1" lang="pl-PL" sz="1600" spc="-1" strike="noStrike">
                          <a:solidFill>
                            <a:schemeClr val="lt1"/>
                          </a:solidFill>
                          <a:latin typeface="Montserrat"/>
                        </a:rPr>
                        <a:t>€</a:t>
                      </a:r>
                      <a:r>
                        <a:rPr b="1" lang="pl-PL" sz="1600" spc="-1" strike="noStrike">
                          <a:solidFill>
                            <a:schemeClr val="lt1"/>
                          </a:solidFill>
                          <a:latin typeface="Montserrat"/>
                        </a:rPr>
                        <a:t>40–€50</a:t>
                      </a:r>
                      <a:endParaRPr b="0" lang="pl-PL" sz="1600" spc="-1" strike="noStrike">
                        <a:solidFill>
                          <a:srgbClr val="000000"/>
                        </a:solidFill>
                        <a:latin typeface="Arial"/>
                      </a:endParaRPr>
                    </a:p>
                  </a:txBody>
                  <a:tcPr anchor="ctr" marL="48960" marR="48960">
                    <a:lnL w="6480">
                      <a:solidFill>
                        <a:srgbClr val="808080"/>
                      </a:solidFill>
                      <a:prstDash val="solid"/>
                    </a:lnL>
                    <a:lnR w="6480">
                      <a:solidFill>
                        <a:srgbClr val="808080"/>
                      </a:solidFill>
                      <a:prstDash val="solid"/>
                    </a:lnR>
                    <a:lnT w="6480">
                      <a:solidFill>
                        <a:srgbClr val="808080"/>
                      </a:solidFill>
                      <a:prstDash val="solid"/>
                    </a:lnT>
                    <a:lnB w="6480">
                      <a:solidFill>
                        <a:srgbClr val="808080"/>
                      </a:solidFill>
                      <a:prstDash val="solid"/>
                    </a:lnB>
                    <a:noFill/>
                  </a:tcPr>
                </a:tc>
              </a:tr>
            </a:tbl>
          </a:graphicData>
        </a:graphic>
      </p:graphicFrame>
      <p:sp>
        <p:nvSpPr>
          <p:cNvPr id="165" name="Rectangle 1"/>
          <p:cNvSpPr/>
          <p:nvPr/>
        </p:nvSpPr>
        <p:spPr>
          <a:xfrm>
            <a:off x="6676920" y="126360"/>
            <a:ext cx="4199760" cy="701640"/>
          </a:xfrm>
          <a:prstGeom prst="rect">
            <a:avLst/>
          </a:prstGeom>
          <a:noFill/>
          <a:ln w="0">
            <a:noFill/>
          </a:ln>
        </p:spPr>
        <p:style>
          <a:lnRef idx="0"/>
          <a:fillRef idx="0"/>
          <a:effectRef idx="0"/>
          <a:fontRef idx="minor"/>
        </p:style>
        <p:txBody>
          <a:bodyPr numCol="1" spcCol="0" wrap="none" anchor="ctr">
            <a:spAutoFit/>
          </a:bodyPr>
          <a:p>
            <a:pPr defTabSz="914400">
              <a:lnSpc>
                <a:spcPct val="100000"/>
              </a:lnSpc>
              <a:tabLst>
                <a:tab algn="l" pos="0"/>
              </a:tabLst>
            </a:pPr>
            <a:r>
              <a:rPr b="1" lang="pl-PL" sz="4000" spc="-1" strike="noStrike">
                <a:solidFill>
                  <a:schemeClr val="lt1"/>
                </a:solidFill>
                <a:latin typeface="Montserrat"/>
              </a:rPr>
              <a:t>Hotel Inventory</a:t>
            </a:r>
            <a:endParaRPr b="0" lang="pl-PL" sz="4000" spc="-1" strike="noStrike">
              <a:solidFill>
                <a:srgbClr val="000000"/>
              </a:solidFill>
              <a:latin typeface="Arial"/>
            </a:endParaRPr>
          </a:p>
        </p:txBody>
      </p:sp>
      <p:sp>
        <p:nvSpPr>
          <p:cNvPr id="166" name="pole tekstowe 4"/>
          <p:cNvSpPr/>
          <p:nvPr/>
        </p:nvSpPr>
        <p:spPr>
          <a:xfrm>
            <a:off x="6588720" y="8848440"/>
            <a:ext cx="11302560" cy="9133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pl-PL" sz="1800" spc="-1" strike="noStrike">
                <a:solidFill>
                  <a:schemeClr val="lt1"/>
                </a:solidFill>
                <a:latin typeface="Montserrat"/>
              </a:rPr>
              <a:t>The Banach campus </a:t>
            </a:r>
            <a:r>
              <a:rPr b="0" lang="pl-PL" sz="1800" spc="-1" strike="noStrike">
                <a:solidFill>
                  <a:schemeClr val="lt1"/>
                </a:solidFill>
                <a:latin typeface="Montserrat"/>
              </a:rPr>
              <a:t>is located in one of Warsaw’s main academic districts, with numerous student dormitories situated within walking distance and providing substantial accommodation capacity during the academic year and summer period.</a:t>
            </a:r>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0">
              <a:srgbClr val="f1f5fe"/>
            </a:gs>
            <a:gs pos="48000">
              <a:srgbClr val="96b7fa"/>
            </a:gs>
            <a:gs pos="74000">
              <a:srgbClr val="7fa7f9"/>
            </a:gs>
            <a:gs pos="83000">
              <a:srgbClr val="7fa7f9"/>
            </a:gs>
            <a:gs pos="100000">
              <a:srgbClr val="aac4fb"/>
            </a:gs>
          </a:gsLst>
          <a:lin ang="5400000"/>
        </a:gradFill>
      </p:bgPr>
    </p:bg>
    <p:spTree>
      <p:nvGrpSpPr>
        <p:cNvPr id="1" name=""/>
        <p:cNvGrpSpPr/>
        <p:nvPr/>
      </p:nvGrpSpPr>
      <p:grpSpPr>
        <a:xfrm>
          <a:off x="0" y="0"/>
          <a:ext cx="0" cy="0"/>
          <a:chOff x="0" y="0"/>
          <a:chExt cx="0" cy="0"/>
        </a:xfrm>
      </p:grpSpPr>
      <p:pic>
        <p:nvPicPr>
          <p:cNvPr id="167" name="Symbol zastępczy obrazu 21" descr="Obraz zawierający na wolnym powietrzu, niebo, wybrzeże, plaża&#10;&#10;Zawartość wygenerowana przez AI może być niepoprawna."/>
          <p:cNvPicPr/>
          <p:nvPr/>
        </p:nvPicPr>
        <p:blipFill>
          <a:blip r:embed="rId1">
            <a:alphaModFix amt="12000"/>
          </a:blip>
          <a:stretch/>
        </p:blipFill>
        <p:spPr>
          <a:xfrm>
            <a:off x="0" y="3292920"/>
            <a:ext cx="3646080" cy="3702600"/>
          </a:xfrm>
          <a:prstGeom prst="rect">
            <a:avLst/>
          </a:prstGeom>
          <a:ln w="0">
            <a:noFill/>
          </a:ln>
          <a:effectLst>
            <a:outerShdw dist="0" dir="0" blurRad="63360" rotWithShape="0">
              <a:srgbClr val="000000">
                <a:alpha val="40000"/>
              </a:srgbClr>
            </a:outerShdw>
          </a:effectLst>
        </p:spPr>
      </p:pic>
      <p:pic>
        <p:nvPicPr>
          <p:cNvPr id="168" name="Symbol zastępczy obrazu 3" descr="Obraz zawierający na wolnym powietrzu, krajobraz, drzewo, woda&#10;&#10;Zawartość wygenerowana przez AI może być niepoprawna."/>
          <p:cNvPicPr/>
          <p:nvPr/>
        </p:nvPicPr>
        <p:blipFill>
          <a:blip r:embed="rId2">
            <a:alphaModFix amt="12000"/>
          </a:blip>
          <a:stretch/>
        </p:blipFill>
        <p:spPr>
          <a:xfrm>
            <a:off x="7336800" y="-704880"/>
            <a:ext cx="3646080" cy="11698200"/>
          </a:xfrm>
          <a:prstGeom prst="rect">
            <a:avLst/>
          </a:prstGeom>
          <a:ln w="0">
            <a:noFill/>
          </a:ln>
          <a:effectLst>
            <a:outerShdw dist="0" dir="0" blurRad="63360" rotWithShape="0">
              <a:srgbClr val="000000">
                <a:alpha val="40000"/>
              </a:srgbClr>
            </a:outerShdw>
          </a:effectLst>
        </p:spPr>
      </p:pic>
      <p:pic>
        <p:nvPicPr>
          <p:cNvPr id="169" name="Symbol zastępczy obrazu 13" descr="Obraz zawierający drzewo, roślina, na wolnym powietrzu, Zasoby wodne&#10;&#10;Zawartość wygenerowana przez AI może być niepoprawna."/>
          <p:cNvPicPr/>
          <p:nvPr/>
        </p:nvPicPr>
        <p:blipFill>
          <a:blip r:embed="rId3">
            <a:alphaModFix amt="12000"/>
          </a:blip>
          <a:stretch/>
        </p:blipFill>
        <p:spPr>
          <a:xfrm>
            <a:off x="14673600" y="3292920"/>
            <a:ext cx="3646080" cy="3702600"/>
          </a:xfrm>
          <a:prstGeom prst="rect">
            <a:avLst/>
          </a:prstGeom>
          <a:ln w="0">
            <a:noFill/>
          </a:ln>
          <a:effectLst>
            <a:outerShdw dist="0" dir="0" blurRad="63360" rotWithShape="0">
              <a:srgbClr val="000000">
                <a:alpha val="40000"/>
              </a:srgbClr>
            </a:outerShdw>
          </a:effectLst>
        </p:spPr>
      </p:pic>
      <p:pic>
        <p:nvPicPr>
          <p:cNvPr id="170" name="Symbol zastępczy obrazu 7" descr="Obraz zawierający niebo, na wolnym powietrzu, budynek, Metropolis&#10;&#10;Zawartość wygenerowana przez AI może być niepoprawna."/>
          <p:cNvPicPr/>
          <p:nvPr/>
        </p:nvPicPr>
        <p:blipFill>
          <a:blip r:embed="rId4">
            <a:alphaModFix amt="12000"/>
          </a:blip>
          <a:stretch/>
        </p:blipFill>
        <p:spPr>
          <a:xfrm>
            <a:off x="10823040" y="902520"/>
            <a:ext cx="4010760" cy="8478360"/>
          </a:xfrm>
          <a:prstGeom prst="rect">
            <a:avLst/>
          </a:prstGeom>
          <a:ln w="0">
            <a:noFill/>
          </a:ln>
          <a:effectLst>
            <a:outerShdw dist="0" dir="0" blurRad="63360" rotWithShape="0">
              <a:srgbClr val="000000">
                <a:alpha val="40000"/>
              </a:srgbClr>
            </a:outerShdw>
          </a:effectLst>
        </p:spPr>
      </p:pic>
      <p:pic>
        <p:nvPicPr>
          <p:cNvPr id="171" name="Symbol zastępczy obrazu 19" descr="Obraz zawierający na wolnym powietrzu, niebo, koń, Wodze&#10;&#10;Zawartość wygenerowana przez AI może być niepoprawna."/>
          <p:cNvPicPr/>
          <p:nvPr/>
        </p:nvPicPr>
        <p:blipFill>
          <a:blip r:embed="rId5">
            <a:alphaModFix amt="12000"/>
          </a:blip>
          <a:stretch/>
        </p:blipFill>
        <p:spPr>
          <a:xfrm>
            <a:off x="3486240" y="902520"/>
            <a:ext cx="4010760" cy="8478360"/>
          </a:xfrm>
          <a:prstGeom prst="rect">
            <a:avLst/>
          </a:prstGeom>
          <a:ln w="0">
            <a:noFill/>
          </a:ln>
          <a:effectLst>
            <a:outerShdw dist="0" dir="0" blurRad="63360" rotWithShape="0">
              <a:srgbClr val="000000">
                <a:alpha val="40000"/>
              </a:srgbClr>
            </a:outerShdw>
          </a:effectLst>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Прямоугольник 26"/>
          <p:cNvSpPr/>
          <p:nvPr/>
        </p:nvSpPr>
        <p:spPr>
          <a:xfrm rot="10800000">
            <a:off x="360" y="-5400"/>
            <a:ext cx="18287640" cy="1773360"/>
          </a:xfrm>
          <a:prstGeom prst="rect">
            <a:avLst/>
          </a:prstGeom>
          <a:gradFill rotWithShape="0">
            <a:gsLst>
              <a:gs pos="6000">
                <a:srgbClr val="0949cd"/>
              </a:gs>
              <a:gs pos="51000">
                <a:srgbClr val="266bf7"/>
              </a:gs>
              <a:gs pos="90000">
                <a:srgbClr val="00a3fe"/>
              </a:gs>
            </a:gsLst>
            <a:lin ang="10800000"/>
          </a:gradFill>
          <a:ln w="0">
            <a:noFill/>
          </a:ln>
        </p:spPr>
        <p:style>
          <a:lnRef idx="0"/>
          <a:fillRef idx="0"/>
          <a:effectRef idx="0"/>
          <a:fontRef idx="minor"/>
        </p:style>
        <p:txBody>
          <a:bodyPr numCol="1" spcCol="0" anchor="t">
            <a:noAutofit/>
          </a:bodyPr>
          <a:p>
            <a:endParaRPr b="0" lang="en-US" sz="1800" spc="-1" strike="noStrike">
              <a:solidFill>
                <a:schemeClr val="dk1"/>
              </a:solidFill>
              <a:latin typeface="Calibri"/>
            </a:endParaRPr>
          </a:p>
        </p:txBody>
      </p:sp>
      <p:sp>
        <p:nvSpPr>
          <p:cNvPr id="173" name="TextBox 24"/>
          <p:cNvSpPr/>
          <p:nvPr/>
        </p:nvSpPr>
        <p:spPr>
          <a:xfrm>
            <a:off x="1630800" y="296280"/>
            <a:ext cx="15026400" cy="11570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en-US" sz="7000" spc="-1" strike="noStrike">
                <a:solidFill>
                  <a:schemeClr val="lt2"/>
                </a:solidFill>
                <a:latin typeface="Montserrat ExtraBold"/>
                <a:ea typeface="Roboto Black"/>
              </a:rPr>
              <a:t>Contact us</a:t>
            </a:r>
            <a:endParaRPr b="0" lang="pl-PL" sz="7000" spc="-1" strike="noStrike">
              <a:solidFill>
                <a:srgbClr val="000000"/>
              </a:solidFill>
              <a:latin typeface="Arial"/>
            </a:endParaRPr>
          </a:p>
        </p:txBody>
      </p:sp>
      <p:sp>
        <p:nvSpPr>
          <p:cNvPr id="174" name="TextBox 44"/>
          <p:cNvSpPr/>
          <p:nvPr/>
        </p:nvSpPr>
        <p:spPr>
          <a:xfrm>
            <a:off x="60120" y="2014920"/>
            <a:ext cx="6295320" cy="21085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it-IT" sz="2000" spc="-1" strike="noStrike">
                <a:solidFill>
                  <a:schemeClr val="lt1"/>
                </a:solidFill>
                <a:latin typeface="Montserrat"/>
              </a:rPr>
              <a:t>Dr hab. Anne Neska, Assiociate Professor</a:t>
            </a:r>
            <a:endParaRPr b="0" lang="pl-PL" sz="2000" spc="-1" strike="noStrike">
              <a:solidFill>
                <a:srgbClr val="000000"/>
              </a:solidFill>
              <a:latin typeface="Arial"/>
            </a:endParaRPr>
          </a:p>
          <a:p>
            <a:pPr algn="ctr">
              <a:lnSpc>
                <a:spcPct val="100000"/>
              </a:lnSpc>
            </a:pPr>
            <a:endParaRPr b="0" lang="pl-PL" sz="2000" spc="-1" strike="noStrike">
              <a:solidFill>
                <a:srgbClr val="000000"/>
              </a:solidFill>
              <a:latin typeface="Arial"/>
            </a:endParaRPr>
          </a:p>
          <a:p>
            <a:pPr algn="ctr">
              <a:lnSpc>
                <a:spcPct val="100000"/>
              </a:lnSpc>
            </a:pPr>
            <a:r>
              <a:rPr b="1" lang="pl-PL" sz="1800" spc="-1" strike="noStrike">
                <a:solidFill>
                  <a:schemeClr val="lt1"/>
                </a:solidFill>
                <a:latin typeface="Montserrat"/>
              </a:rPr>
              <a:t>Department of Magnetism</a:t>
            </a:r>
            <a:endParaRPr b="0" lang="pl-PL" sz="1800" spc="-1" strike="noStrike">
              <a:solidFill>
                <a:srgbClr val="000000"/>
              </a:solidFill>
              <a:latin typeface="Arial"/>
            </a:endParaRPr>
          </a:p>
          <a:p>
            <a:pPr algn="ctr">
              <a:lnSpc>
                <a:spcPct val="100000"/>
              </a:lnSpc>
            </a:pPr>
            <a:r>
              <a:rPr b="0" lang="pl-PL" sz="1800" spc="-1" strike="noStrike">
                <a:solidFill>
                  <a:schemeClr val="lt1"/>
                </a:solidFill>
                <a:latin typeface="Montserrat"/>
              </a:rPr>
              <a:t>Belsk Observatory</a:t>
            </a:r>
            <a:endParaRPr b="0" lang="pl-PL" sz="1800" spc="-1" strike="noStrike">
              <a:solidFill>
                <a:srgbClr val="000000"/>
              </a:solidFill>
              <a:latin typeface="Arial"/>
            </a:endParaRPr>
          </a:p>
          <a:p>
            <a:pPr algn="ctr">
              <a:lnSpc>
                <a:spcPct val="100000"/>
              </a:lnSpc>
            </a:pPr>
            <a:r>
              <a:rPr b="0" lang="pl-PL" sz="1800" spc="-1" strike="noStrike">
                <a:solidFill>
                  <a:schemeClr val="lt1"/>
                </a:solidFill>
                <a:latin typeface="Montserrat"/>
              </a:rPr>
              <a:t>Instytut Geofizyki Polskiej Akademii Nauk</a:t>
            </a:r>
            <a:endParaRPr b="0" lang="pl-PL" sz="1800" spc="-1" strike="noStrike">
              <a:solidFill>
                <a:srgbClr val="000000"/>
              </a:solidFill>
              <a:latin typeface="Arial"/>
            </a:endParaRPr>
          </a:p>
          <a:p>
            <a:pPr algn="ctr">
              <a:lnSpc>
                <a:spcPct val="100000"/>
              </a:lnSpc>
            </a:pPr>
            <a:endParaRPr b="0" lang="pl-PL" sz="1800" spc="-1" strike="noStrike">
              <a:solidFill>
                <a:srgbClr val="000000"/>
              </a:solidFill>
              <a:latin typeface="Arial"/>
            </a:endParaRPr>
          </a:p>
          <a:p>
            <a:pPr algn="ctr">
              <a:lnSpc>
                <a:spcPct val="100000"/>
              </a:lnSpc>
            </a:pPr>
            <a:r>
              <a:rPr b="0" lang="pl-PL" sz="1800" spc="-1" strike="noStrike" u="sng">
                <a:solidFill>
                  <a:schemeClr val="lt1"/>
                </a:solidFill>
                <a:uFillTx/>
                <a:latin typeface="Montserrat"/>
                <a:hlinkClick r:id="rId1"/>
              </a:rPr>
              <a:t>anne@igf.edu.pl</a:t>
            </a:r>
            <a:endParaRPr b="0" lang="pl-PL" sz="1800" spc="-1" strike="noStrike">
              <a:solidFill>
                <a:srgbClr val="000000"/>
              </a:solidFill>
              <a:latin typeface="Arial"/>
            </a:endParaRPr>
          </a:p>
        </p:txBody>
      </p:sp>
      <p:pic>
        <p:nvPicPr>
          <p:cNvPr id="175" name="Symbol zastępczy obrazu 8" descr="Obraz zawierający niebo, budynek, panorama miasta, Aglomeracja&#10;&#10;Zawartość wygenerowana przez AI może być niepoprawna."/>
          <p:cNvPicPr/>
          <p:nvPr/>
        </p:nvPicPr>
        <p:blipFill>
          <a:blip r:embed="rId2">
            <a:alphaModFix amt="12000"/>
          </a:blip>
          <a:stretch/>
        </p:blipFill>
        <p:spPr>
          <a:xfrm>
            <a:off x="0" y="4449960"/>
            <a:ext cx="18287640" cy="5838120"/>
          </a:xfrm>
          <a:prstGeom prst="rect">
            <a:avLst/>
          </a:prstGeom>
          <a:ln w="0">
            <a:noFill/>
          </a:ln>
        </p:spPr>
      </p:pic>
      <p:sp>
        <p:nvSpPr>
          <p:cNvPr id="176" name="TextBox 44"/>
          <p:cNvSpPr/>
          <p:nvPr/>
        </p:nvSpPr>
        <p:spPr>
          <a:xfrm>
            <a:off x="6363000" y="2014920"/>
            <a:ext cx="5958360" cy="21085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l-PL" sz="2000" spc="-1" strike="noStrike">
                <a:solidFill>
                  <a:schemeClr val="lt1"/>
                </a:solidFill>
                <a:latin typeface="Montserrat"/>
              </a:rPr>
              <a:t>Prof. Paweł Wielgosz</a:t>
            </a:r>
            <a:endParaRPr b="0" lang="pl-PL" sz="2000" spc="-1" strike="noStrike">
              <a:solidFill>
                <a:srgbClr val="000000"/>
              </a:solidFill>
              <a:latin typeface="Arial"/>
            </a:endParaRPr>
          </a:p>
          <a:p>
            <a:pPr algn="ctr">
              <a:lnSpc>
                <a:spcPct val="100000"/>
              </a:lnSpc>
            </a:pPr>
            <a:endParaRPr b="0" lang="pl-PL" sz="2000" spc="-1" strike="noStrike">
              <a:solidFill>
                <a:srgbClr val="000000"/>
              </a:solidFill>
              <a:latin typeface="Arial"/>
            </a:endParaRPr>
          </a:p>
          <a:p>
            <a:pPr algn="ctr">
              <a:lnSpc>
                <a:spcPct val="100000"/>
              </a:lnSpc>
            </a:pPr>
            <a:r>
              <a:rPr b="1" lang="pl-PL" sz="1800" spc="-1" strike="noStrike">
                <a:solidFill>
                  <a:schemeClr val="lt1"/>
                </a:solidFill>
                <a:latin typeface="Montserrat"/>
              </a:rPr>
              <a:t>Department of Geotechnical Engineering</a:t>
            </a:r>
            <a:endParaRPr b="0" lang="pl-PL" sz="1800" spc="-1" strike="noStrike">
              <a:solidFill>
                <a:srgbClr val="000000"/>
              </a:solidFill>
              <a:latin typeface="Arial"/>
            </a:endParaRPr>
          </a:p>
          <a:p>
            <a:pPr algn="ctr">
              <a:lnSpc>
                <a:spcPct val="100000"/>
              </a:lnSpc>
            </a:pPr>
            <a:r>
              <a:rPr b="0" lang="en-US" sz="1800" spc="-1" strike="noStrike">
                <a:solidFill>
                  <a:schemeClr val="lt1"/>
                </a:solidFill>
                <a:latin typeface="Montserrat"/>
              </a:rPr>
              <a:t>University of Warmia and Mazury </a:t>
            </a:r>
            <a:br>
              <a:rPr sz="1800"/>
            </a:br>
            <a:r>
              <a:rPr b="0" lang="en-US" sz="1800" spc="-1" strike="noStrike">
                <a:solidFill>
                  <a:schemeClr val="lt1"/>
                </a:solidFill>
                <a:latin typeface="Montserrat"/>
              </a:rPr>
              <a:t>in Olsztyn</a:t>
            </a:r>
            <a:endParaRPr b="0" lang="pl-PL" sz="1800" spc="-1" strike="noStrike">
              <a:solidFill>
                <a:srgbClr val="000000"/>
              </a:solidFill>
              <a:latin typeface="Arial"/>
            </a:endParaRPr>
          </a:p>
          <a:p>
            <a:pPr algn="ctr">
              <a:lnSpc>
                <a:spcPct val="100000"/>
              </a:lnSpc>
            </a:pPr>
            <a:endParaRPr b="0" lang="pl-PL" sz="1800" spc="-1" strike="noStrike">
              <a:solidFill>
                <a:srgbClr val="000000"/>
              </a:solidFill>
              <a:latin typeface="Arial"/>
            </a:endParaRPr>
          </a:p>
          <a:p>
            <a:pPr algn="ctr">
              <a:lnSpc>
                <a:spcPct val="100000"/>
              </a:lnSpc>
            </a:pPr>
            <a:r>
              <a:rPr b="0" lang="pl-PL" sz="1800" spc="-1" strike="noStrike" u="sng">
                <a:solidFill>
                  <a:schemeClr val="lt1"/>
                </a:solidFill>
                <a:uFillTx/>
                <a:latin typeface="Montserrat"/>
                <a:hlinkClick r:id="rId3"/>
              </a:rPr>
              <a:t>pawel.wielgosz@uwm.edu.pl</a:t>
            </a:r>
            <a:endParaRPr b="0" lang="pl-PL" sz="1800" spc="-1" strike="noStrike">
              <a:solidFill>
                <a:srgbClr val="000000"/>
              </a:solidFill>
              <a:latin typeface="Arial"/>
            </a:endParaRPr>
          </a:p>
        </p:txBody>
      </p:sp>
      <p:sp>
        <p:nvSpPr>
          <p:cNvPr id="177" name="TextBox 44"/>
          <p:cNvSpPr/>
          <p:nvPr/>
        </p:nvSpPr>
        <p:spPr>
          <a:xfrm>
            <a:off x="12329280" y="2014920"/>
            <a:ext cx="5958360" cy="21085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pl-PL" sz="2000" spc="-1" strike="noStrike">
                <a:solidFill>
                  <a:schemeClr val="lt1"/>
                </a:solidFill>
                <a:latin typeface="Montserrat"/>
              </a:rPr>
              <a:t>Oksana Sylwester</a:t>
            </a:r>
            <a:endParaRPr b="0" lang="pl-PL" sz="2000" spc="-1" strike="noStrike">
              <a:solidFill>
                <a:srgbClr val="000000"/>
              </a:solidFill>
              <a:latin typeface="Arial"/>
            </a:endParaRPr>
          </a:p>
          <a:p>
            <a:pPr algn="ctr">
              <a:lnSpc>
                <a:spcPct val="100000"/>
              </a:lnSpc>
            </a:pPr>
            <a:endParaRPr b="0" lang="pl-PL" sz="2000" spc="-1" strike="noStrike">
              <a:solidFill>
                <a:srgbClr val="000000"/>
              </a:solidFill>
              <a:latin typeface="Arial"/>
            </a:endParaRPr>
          </a:p>
          <a:p>
            <a:pPr algn="ctr">
              <a:lnSpc>
                <a:spcPct val="100000"/>
              </a:lnSpc>
            </a:pPr>
            <a:r>
              <a:rPr b="1" lang="pl-PL" sz="1800" spc="-1" strike="noStrike">
                <a:solidFill>
                  <a:schemeClr val="lt1"/>
                </a:solidFill>
                <a:latin typeface="Montserrat"/>
              </a:rPr>
              <a:t>PCO</a:t>
            </a:r>
            <a:endParaRPr b="0" lang="pl-PL" sz="1800" spc="-1" strike="noStrike">
              <a:solidFill>
                <a:srgbClr val="000000"/>
              </a:solidFill>
              <a:latin typeface="Arial"/>
            </a:endParaRPr>
          </a:p>
          <a:p>
            <a:pPr algn="ctr">
              <a:lnSpc>
                <a:spcPct val="100000"/>
              </a:lnSpc>
            </a:pPr>
            <a:r>
              <a:rPr b="0" lang="pl-PL" sz="1800" spc="-1" strike="noStrike">
                <a:solidFill>
                  <a:schemeClr val="lt1"/>
                </a:solidFill>
                <a:latin typeface="Montserrat"/>
              </a:rPr>
              <a:t>Mazurkas Congress Management</a:t>
            </a:r>
            <a:endParaRPr b="0" lang="pl-PL" sz="1800" spc="-1" strike="noStrike">
              <a:solidFill>
                <a:srgbClr val="000000"/>
              </a:solidFill>
              <a:latin typeface="Arial"/>
            </a:endParaRPr>
          </a:p>
          <a:p>
            <a:pPr algn="ctr">
              <a:lnSpc>
                <a:spcPct val="100000"/>
              </a:lnSpc>
            </a:pPr>
            <a:endParaRPr b="0" lang="pl-PL" sz="1800" spc="-1" strike="noStrike">
              <a:solidFill>
                <a:srgbClr val="000000"/>
              </a:solidFill>
              <a:latin typeface="Arial"/>
            </a:endParaRPr>
          </a:p>
          <a:p>
            <a:pPr algn="ctr">
              <a:lnSpc>
                <a:spcPct val="100000"/>
              </a:lnSpc>
            </a:pPr>
            <a:endParaRPr b="0" lang="pl-PL" sz="1800" spc="-1" strike="noStrike">
              <a:solidFill>
                <a:srgbClr val="000000"/>
              </a:solidFill>
              <a:latin typeface="Arial"/>
            </a:endParaRPr>
          </a:p>
          <a:p>
            <a:pPr algn="ctr">
              <a:lnSpc>
                <a:spcPct val="100000"/>
              </a:lnSpc>
            </a:pPr>
            <a:r>
              <a:rPr b="0" lang="pl-PL" sz="1800" spc="-1" strike="noStrike" u="sng">
                <a:solidFill>
                  <a:schemeClr val="lt1"/>
                </a:solidFill>
                <a:uFillTx/>
                <a:latin typeface="Montserrat"/>
                <a:hlinkClick r:id="rId4"/>
              </a:rPr>
              <a:t>kongresy@mazurkas.com.pl</a:t>
            </a:r>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 name="pole tekstowe 5"/>
          <p:cNvSpPr/>
          <p:nvPr/>
        </p:nvSpPr>
        <p:spPr>
          <a:xfrm>
            <a:off x="13356360" y="5739480"/>
            <a:ext cx="4565880" cy="32158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pl-PL" sz="1800" spc="-1" strike="noStrike">
                <a:solidFill>
                  <a:schemeClr val="dk1"/>
                </a:solidFill>
                <a:latin typeface="Montserrat"/>
                <a:ea typeface="Noto Sans CJK SC"/>
              </a:rPr>
              <a:t>Krzysztof Sośnica - </a:t>
            </a:r>
            <a:r>
              <a:rPr b="1" lang="pl-PL" sz="1700" spc="-1" strike="noStrike">
                <a:solidFill>
                  <a:schemeClr val="dk1"/>
                </a:solidFill>
                <a:latin typeface="Montserrat"/>
              </a:rPr>
              <a:t>Wrocław University of Environmental and Life Sciences</a:t>
            </a:r>
            <a:endParaRPr b="0" lang="pl-PL" sz="1700" spc="-1" strike="noStrike">
              <a:solidFill>
                <a:srgbClr val="000000"/>
              </a:solidFill>
              <a:latin typeface="Arial"/>
            </a:endParaRPr>
          </a:p>
          <a:p>
            <a:pPr>
              <a:lnSpc>
                <a:spcPct val="100000"/>
              </a:lnSpc>
            </a:pPr>
            <a:r>
              <a:rPr b="0" lang="pl-PL" sz="1700" spc="-1" strike="noStrike">
                <a:solidFill>
                  <a:schemeClr val="dk1"/>
                </a:solidFill>
                <a:latin typeface="Montserrat"/>
              </a:rPr>
              <a:t>Chair of the International Association of Geodesy Sub-commission 1.1: Coordination of Space Techniques, Vice-Chair of the Panel on Satellite Dynamics (PSD) at COSPAR, and member of the European Space Agency GNSS Scientific Advisory Committee. Graduate of the Astronomical Institute of the University of Bern, Switzerland, currently serving as a professor.</a:t>
            </a:r>
            <a:endParaRPr b="0" lang="pl-PL" sz="1700" spc="-1" strike="noStrike">
              <a:solidFill>
                <a:srgbClr val="000000"/>
              </a:solidFill>
              <a:latin typeface="Arial"/>
            </a:endParaRPr>
          </a:p>
        </p:txBody>
      </p:sp>
      <p:pic>
        <p:nvPicPr>
          <p:cNvPr id="74" name="Symbol zastępczy obrazu 7" descr=""/>
          <p:cNvPicPr/>
          <p:nvPr/>
        </p:nvPicPr>
        <p:blipFill>
          <a:blip r:embed="rId1">
            <a:alphaModFix amt="12000"/>
          </a:blip>
          <a:stretch/>
        </p:blipFill>
        <p:spPr>
          <a:xfrm>
            <a:off x="365400" y="1432080"/>
            <a:ext cx="3592080" cy="3443400"/>
          </a:xfrm>
          <a:prstGeom prst="rect">
            <a:avLst/>
          </a:prstGeom>
          <a:ln w="0">
            <a:noFill/>
          </a:ln>
        </p:spPr>
      </p:pic>
      <p:pic>
        <p:nvPicPr>
          <p:cNvPr id="75" name="Symbol zastępczy obrazu 9" descr=""/>
          <p:cNvPicPr/>
          <p:nvPr/>
        </p:nvPicPr>
        <p:blipFill>
          <a:blip r:embed="rId2">
            <a:alphaModFix amt="12000"/>
          </a:blip>
          <a:stretch/>
        </p:blipFill>
        <p:spPr>
          <a:xfrm>
            <a:off x="365400" y="5739480"/>
            <a:ext cx="3592080" cy="3443400"/>
          </a:xfrm>
          <a:prstGeom prst="rect">
            <a:avLst/>
          </a:prstGeom>
          <a:ln w="0">
            <a:noFill/>
          </a:ln>
        </p:spPr>
      </p:pic>
      <p:sp>
        <p:nvSpPr>
          <p:cNvPr id="76" name="pole tekstowe 12"/>
          <p:cNvSpPr/>
          <p:nvPr/>
        </p:nvSpPr>
        <p:spPr>
          <a:xfrm>
            <a:off x="4208760" y="1432080"/>
            <a:ext cx="4565520" cy="19501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pl-PL" sz="1800" spc="-1" strike="noStrike">
                <a:solidFill>
                  <a:schemeClr val="dk1"/>
                </a:solidFill>
                <a:latin typeface="Montserrat"/>
              </a:rPr>
              <a:t>Paweł Wielgosz - University </a:t>
            </a:r>
            <a:br>
              <a:rPr sz="1800"/>
            </a:br>
            <a:r>
              <a:rPr b="1" lang="pl-PL" sz="1800" spc="-1" strike="noStrike">
                <a:solidFill>
                  <a:schemeClr val="dk1"/>
                </a:solidFill>
                <a:latin typeface="Montserrat"/>
              </a:rPr>
              <a:t>of Warmia and Mazury in Olsztyn, </a:t>
            </a:r>
            <a:br>
              <a:rPr sz="1800"/>
            </a:br>
            <a:r>
              <a:rPr b="1" lang="pl-PL" sz="1800" spc="-1" strike="noStrike">
                <a:solidFill>
                  <a:schemeClr val="dk1"/>
                </a:solidFill>
                <a:latin typeface="Montserrat"/>
              </a:rPr>
              <a:t>Co-Chair </a:t>
            </a:r>
            <a:endParaRPr b="0" lang="pl-PL" sz="1800" spc="-1" strike="noStrike">
              <a:solidFill>
                <a:srgbClr val="000000"/>
              </a:solidFill>
              <a:latin typeface="Arial"/>
            </a:endParaRPr>
          </a:p>
          <a:p>
            <a:pPr>
              <a:lnSpc>
                <a:spcPct val="100000"/>
              </a:lnSpc>
            </a:pPr>
            <a:r>
              <a:rPr b="0" lang="pl-PL" sz="1700" spc="-1" strike="noStrike">
                <a:solidFill>
                  <a:schemeClr val="dk1"/>
                </a:solidFill>
                <a:latin typeface="Montserrat"/>
              </a:rPr>
              <a:t>President of the International Association of Geodesy Commission 4 "Positioning and Applications". Specialist in satellite geodesy.</a:t>
            </a:r>
            <a:endParaRPr b="0" lang="pl-PL" sz="1700" spc="-1" strike="noStrike">
              <a:solidFill>
                <a:srgbClr val="000000"/>
              </a:solidFill>
              <a:latin typeface="Arial"/>
            </a:endParaRPr>
          </a:p>
        </p:txBody>
      </p:sp>
      <p:sp>
        <p:nvSpPr>
          <p:cNvPr id="77" name="pole tekstowe 16"/>
          <p:cNvSpPr/>
          <p:nvPr/>
        </p:nvSpPr>
        <p:spPr>
          <a:xfrm>
            <a:off x="4208760" y="5739480"/>
            <a:ext cx="4565520" cy="29718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pl-PL" sz="1800" spc="-1" strike="noStrike">
                <a:solidFill>
                  <a:schemeClr val="dk1"/>
                </a:solidFill>
                <a:latin typeface="Montserrat"/>
              </a:rPr>
              <a:t>Anna Kłos – Military University </a:t>
            </a:r>
            <a:br>
              <a:rPr sz="1800"/>
            </a:br>
            <a:r>
              <a:rPr b="1" lang="pl-PL" sz="1800" spc="-1" strike="noStrike">
                <a:solidFill>
                  <a:schemeClr val="dk1"/>
                </a:solidFill>
                <a:latin typeface="Montserrat"/>
              </a:rPr>
              <a:t>of Technology </a:t>
            </a:r>
            <a:endParaRPr b="0" lang="pl-PL" sz="1800" spc="-1" strike="noStrike">
              <a:solidFill>
                <a:srgbClr val="000000"/>
              </a:solidFill>
              <a:latin typeface="Arial"/>
            </a:endParaRPr>
          </a:p>
          <a:p>
            <a:pPr>
              <a:lnSpc>
                <a:spcPct val="100000"/>
              </a:lnSpc>
            </a:pPr>
            <a:r>
              <a:rPr b="0" lang="pl-PL" sz="1700" spc="-1" strike="noStrike">
                <a:solidFill>
                  <a:schemeClr val="dk1"/>
                </a:solidFill>
                <a:latin typeface="Montserrat"/>
              </a:rPr>
              <a:t>Active in the structures of the International Association of Geodesy, including ICCC, GGOS, and ECS representative, with significant involvement in various working groups. Research interests focus on satellite geodesy, particularly GNSS-derived displacements and their applications in hydrogeodesy and climate-related studies. </a:t>
            </a:r>
            <a:endParaRPr b="0" lang="pl-PL" sz="1700" spc="-1" strike="noStrike">
              <a:solidFill>
                <a:srgbClr val="000000"/>
              </a:solidFill>
              <a:latin typeface="Arial"/>
            </a:endParaRPr>
          </a:p>
        </p:txBody>
      </p:sp>
      <p:pic>
        <p:nvPicPr>
          <p:cNvPr id="78" name="Symbol zastępczy obrazu 11" descr=""/>
          <p:cNvPicPr/>
          <p:nvPr/>
        </p:nvPicPr>
        <p:blipFill>
          <a:blip r:embed="rId3">
            <a:alphaModFix amt="12000"/>
          </a:blip>
          <a:stretch/>
        </p:blipFill>
        <p:spPr>
          <a:xfrm flipH="1">
            <a:off x="9509400" y="1432080"/>
            <a:ext cx="3592080" cy="3443400"/>
          </a:xfrm>
          <a:prstGeom prst="rect">
            <a:avLst/>
          </a:prstGeom>
          <a:ln w="0">
            <a:noFill/>
          </a:ln>
        </p:spPr>
      </p:pic>
      <p:sp>
        <p:nvSpPr>
          <p:cNvPr id="79" name="pole tekstowe 19"/>
          <p:cNvSpPr/>
          <p:nvPr/>
        </p:nvSpPr>
        <p:spPr>
          <a:xfrm>
            <a:off x="13356360" y="1432080"/>
            <a:ext cx="4565880" cy="21942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pl-PL" sz="1800" spc="-1" strike="noStrike">
                <a:solidFill>
                  <a:schemeClr val="dk1"/>
                </a:solidFill>
                <a:latin typeface="Montserrat"/>
              </a:rPr>
              <a:t>Janusz Bogusz– Military University of Technology </a:t>
            </a:r>
            <a:endParaRPr b="0" lang="pl-PL" sz="1800" spc="-1" strike="noStrike">
              <a:solidFill>
                <a:srgbClr val="000000"/>
              </a:solidFill>
              <a:latin typeface="Arial"/>
            </a:endParaRPr>
          </a:p>
          <a:p>
            <a:pPr>
              <a:lnSpc>
                <a:spcPct val="100000"/>
              </a:lnSpc>
            </a:pPr>
            <a:r>
              <a:rPr b="0" lang="pl-PL" sz="1700" spc="-1" strike="noStrike">
                <a:solidFill>
                  <a:schemeClr val="dk1"/>
                </a:solidFill>
                <a:latin typeface="Montserrat"/>
              </a:rPr>
              <a:t>Former President of International Association of Geodesy Commission 3 “Earth Rotation and Geodynamics”, with research focused on geodetic time series analysis in physical geodesy and reference frames..</a:t>
            </a:r>
            <a:endParaRPr b="0" lang="pl-PL" sz="1700" spc="-1" strike="noStrike">
              <a:solidFill>
                <a:srgbClr val="000000"/>
              </a:solidFill>
              <a:latin typeface="Arial"/>
            </a:endParaRPr>
          </a:p>
        </p:txBody>
      </p:sp>
      <p:pic>
        <p:nvPicPr>
          <p:cNvPr id="80" name="Symbol zastępczy obrazu 17" descr=""/>
          <p:cNvPicPr/>
          <p:nvPr/>
        </p:nvPicPr>
        <p:blipFill>
          <a:blip r:embed="rId4">
            <a:alphaModFix amt="12000"/>
          </a:blip>
          <a:stretch/>
        </p:blipFill>
        <p:spPr>
          <a:xfrm>
            <a:off x="9509400" y="5739480"/>
            <a:ext cx="3592080" cy="3443400"/>
          </a:xfrm>
          <a:prstGeom prst="rect">
            <a:avLst/>
          </a:prstGeom>
          <a:ln w="0">
            <a:noFill/>
          </a:ln>
        </p:spPr>
      </p:pic>
      <p:sp>
        <p:nvSpPr>
          <p:cNvPr id="81" name="pole tekstowe 3"/>
          <p:cNvSpPr/>
          <p:nvPr/>
        </p:nvSpPr>
        <p:spPr>
          <a:xfrm>
            <a:off x="4568400" y="76680"/>
            <a:ext cx="9150840" cy="8218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en-US" sz="2400" spc="-1" strike="noStrike">
                <a:solidFill>
                  <a:schemeClr val="lt1"/>
                </a:solidFill>
                <a:latin typeface="Montserrat ExtraBold"/>
                <a:ea typeface="Roboto Black"/>
              </a:rPr>
              <a:t>Local Organizing Committee </a:t>
            </a:r>
            <a:endParaRPr b="0" lang="pl-PL" sz="2400" spc="-1" strike="noStrike">
              <a:solidFill>
                <a:srgbClr val="000000"/>
              </a:solidFill>
              <a:latin typeface="Arial"/>
            </a:endParaRPr>
          </a:p>
          <a:p>
            <a:pPr algn="ctr">
              <a:lnSpc>
                <a:spcPct val="100000"/>
              </a:lnSpc>
            </a:pPr>
            <a:r>
              <a:rPr b="0" lang="pl-PL" sz="2400" spc="-1" strike="noStrike">
                <a:solidFill>
                  <a:schemeClr val="lt1"/>
                </a:solidFill>
                <a:latin typeface="Montserrat ExtraBold"/>
                <a:ea typeface="Roboto Black"/>
              </a:rPr>
              <a:t>IAG</a:t>
            </a:r>
            <a:endParaRPr b="0" lang="pl-PL"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TextBox 22"/>
          <p:cNvSpPr/>
          <p:nvPr/>
        </p:nvSpPr>
        <p:spPr>
          <a:xfrm>
            <a:off x="6957000" y="180000"/>
            <a:ext cx="11049120" cy="9548280"/>
          </a:xfrm>
          <a:prstGeom prst="rect">
            <a:avLst/>
          </a:prstGeom>
          <a:noFill/>
          <a:ln w="0">
            <a:noFill/>
          </a:ln>
        </p:spPr>
        <p:style>
          <a:lnRef idx="0"/>
          <a:fillRef idx="0"/>
          <a:effectRef idx="0"/>
          <a:fontRef idx="minor"/>
        </p:style>
        <p:txBody>
          <a:bodyPr numCol="1" spcCol="0" lIns="90000" rIns="90000" tIns="45000" bIns="45000" anchor="t">
            <a:noAutofit/>
          </a:bodyPr>
          <a:p>
            <a:pPr>
              <a:lnSpc>
                <a:spcPct val="100000"/>
              </a:lnSpc>
            </a:pPr>
            <a:r>
              <a:rPr b="1" lang="pl-PL" sz="2800" spc="-1" strike="noStrike">
                <a:solidFill>
                  <a:srgbClr val="cc9900"/>
                </a:solidFill>
                <a:latin typeface="Montserrat"/>
                <a:ea typeface="Open Sans Light"/>
              </a:rPr>
              <a:t>Venue &amp; Destination: Warsaw, Poland</a:t>
            </a:r>
            <a:endParaRPr b="0" lang="pl-PL" sz="2800" spc="-1" strike="noStrike">
              <a:solidFill>
                <a:srgbClr val="000000"/>
              </a:solidFill>
              <a:latin typeface="Arial"/>
            </a:endParaRPr>
          </a:p>
          <a:p>
            <a:pPr>
              <a:lnSpc>
                <a:spcPct val="100000"/>
              </a:lnSpc>
            </a:pPr>
            <a:endParaRPr b="0" lang="pl-PL" sz="2000" spc="-1" strike="noStrike">
              <a:solidFill>
                <a:srgbClr val="000000"/>
              </a:solidFill>
              <a:latin typeface="Arial"/>
            </a:endParaRPr>
          </a:p>
          <a:p>
            <a:pPr>
              <a:lnSpc>
                <a:spcPct val="100000"/>
              </a:lnSpc>
            </a:pPr>
            <a:r>
              <a:rPr b="1" lang="pl-PL" sz="2000" spc="-1" strike="noStrike">
                <a:solidFill>
                  <a:srgbClr val="cc9900"/>
                </a:solidFill>
                <a:latin typeface="Montserrat"/>
                <a:ea typeface="Open Sans Light"/>
              </a:rPr>
              <a:t>Warsaw</a:t>
            </a:r>
            <a:r>
              <a:rPr b="0" lang="pl-PL" sz="2000" spc="-1" strike="noStrike">
                <a:solidFill>
                  <a:srgbClr val="cc9900"/>
                </a:solidFill>
                <a:latin typeface="Montserrat"/>
                <a:ea typeface="Open Sans Light"/>
              </a:rPr>
              <a:t> </a:t>
            </a:r>
            <a:r>
              <a:rPr b="0" lang="pl-PL" sz="2000" spc="-1" strike="noStrike">
                <a:solidFill>
                  <a:schemeClr val="dk1"/>
                </a:solidFill>
                <a:latin typeface="Montserrat"/>
                <a:ea typeface="Open Sans Light"/>
              </a:rPr>
              <a:t>is one of Central Europe’s most accessible capitals, with excellent air and rail connections and a city centre located only 20 minutes from Warsaw Chopin Airport.</a:t>
            </a:r>
            <a:endParaRPr b="0" lang="pl-PL" sz="2000" spc="-1" strike="noStrike">
              <a:solidFill>
                <a:srgbClr val="000000"/>
              </a:solidFill>
              <a:latin typeface="Arial"/>
            </a:endParaRPr>
          </a:p>
          <a:p>
            <a:pPr>
              <a:lnSpc>
                <a:spcPct val="100000"/>
              </a:lnSpc>
            </a:pPr>
            <a:endParaRPr b="0" lang="pl-PL" sz="2000" spc="-1" strike="noStrike">
              <a:solidFill>
                <a:srgbClr val="000000"/>
              </a:solidFill>
              <a:latin typeface="Arial"/>
            </a:endParaRPr>
          </a:p>
          <a:p>
            <a:pPr>
              <a:lnSpc>
                <a:spcPct val="100000"/>
              </a:lnSpc>
            </a:pPr>
            <a:r>
              <a:rPr b="1" lang="pl-PL" sz="2000" spc="-1" strike="noStrike">
                <a:solidFill>
                  <a:srgbClr val="cc9900"/>
                </a:solidFill>
                <a:latin typeface="Montserrat"/>
                <a:ea typeface="Open Sans Light"/>
              </a:rPr>
              <a:t>Proposed venue</a:t>
            </a:r>
            <a:r>
              <a:rPr b="1" lang="pl-PL" sz="2000" spc="-1" strike="noStrike">
                <a:solidFill>
                  <a:schemeClr val="dk1"/>
                </a:solidFill>
                <a:latin typeface="Montserrat"/>
                <a:ea typeface="Open Sans Light"/>
              </a:rPr>
              <a:t>:</a:t>
            </a:r>
            <a:r>
              <a:rPr b="0" lang="pl-PL" sz="2000" spc="-1" strike="noStrike">
                <a:solidFill>
                  <a:schemeClr val="dk1"/>
                </a:solidFill>
                <a:latin typeface="Montserrat"/>
                <a:ea typeface="Open Sans Light"/>
              </a:rPr>
              <a:t> Faculty of Physics and Faculty of Psychology, University of Warsaw (Ochota Campus)</a:t>
            </a:r>
            <a:endParaRPr b="0" lang="pl-PL" sz="2000" spc="-1" strike="noStrike">
              <a:solidFill>
                <a:srgbClr val="000000"/>
              </a:solidFill>
              <a:latin typeface="Arial"/>
            </a:endParaRPr>
          </a:p>
          <a:p>
            <a:pPr>
              <a:lnSpc>
                <a:spcPct val="100000"/>
              </a:lnSpc>
            </a:pPr>
            <a:endParaRPr b="0" lang="pl-PL" sz="2000" spc="-1" strike="noStrike">
              <a:solidFill>
                <a:srgbClr val="000000"/>
              </a:solidFill>
              <a:latin typeface="Arial"/>
            </a:endParaRPr>
          </a:p>
          <a:p>
            <a:pPr>
              <a:lnSpc>
                <a:spcPct val="100000"/>
              </a:lnSpc>
            </a:pPr>
            <a:r>
              <a:rPr b="1" lang="pl-PL" sz="2000" spc="-1" strike="noStrike">
                <a:solidFill>
                  <a:srgbClr val="cc9900"/>
                </a:solidFill>
                <a:latin typeface="Montserrat"/>
                <a:ea typeface="Open Sans Light"/>
              </a:rPr>
              <a:t>Facilities</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ea typeface="Open Sans Light"/>
              </a:rPr>
              <a:t>Large auditoria for plenary sessions </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ea typeface="Open Sans Light"/>
              </a:rPr>
              <a:t>Multiple lecture halls for parallel sessions </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ea typeface="Open Sans Light"/>
              </a:rPr>
              <a:t>Spacious areas for posters, exhibitions, and networking </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ea typeface="Open Sans Light"/>
              </a:rPr>
              <a:t>Modern audiovisual infrastructure and technical support </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ea typeface="Open Sans Light"/>
              </a:rPr>
              <a:t>Possibility of online participation </a:t>
            </a:r>
            <a:endParaRPr b="0" lang="pl-PL" sz="2000" spc="-1" strike="noStrike">
              <a:solidFill>
                <a:srgbClr val="000000"/>
              </a:solidFill>
              <a:latin typeface="Arial"/>
            </a:endParaRPr>
          </a:p>
          <a:p>
            <a:pPr>
              <a:lnSpc>
                <a:spcPct val="100000"/>
              </a:lnSpc>
            </a:pPr>
            <a:endParaRPr b="0" lang="pl-PL" sz="2000" spc="-1" strike="noStrike">
              <a:solidFill>
                <a:srgbClr val="000000"/>
              </a:solidFill>
              <a:latin typeface="Arial"/>
            </a:endParaRPr>
          </a:p>
          <a:p>
            <a:pPr>
              <a:lnSpc>
                <a:spcPct val="100000"/>
              </a:lnSpc>
            </a:pPr>
            <a:r>
              <a:rPr b="1" lang="pl-PL" sz="2000" spc="-1" strike="noStrike">
                <a:solidFill>
                  <a:srgbClr val="cc9900"/>
                </a:solidFill>
                <a:latin typeface="Montserrat"/>
                <a:ea typeface="Open Sans Light"/>
              </a:rPr>
              <a:t>Why Warsaw?</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ea typeface="Open Sans Light"/>
              </a:rPr>
              <a:t>Dynamic European capital combining rich history, culture, and modern infrastructure </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ea typeface="Open Sans Light"/>
              </a:rPr>
              <a:t>Strong traditions in geodesy, geomagnetism, and geophysics </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ea typeface="Open Sans Light"/>
              </a:rPr>
              <a:t>Home to renowned scientists such as Nicolaus Copernicus and Maria </a:t>
            </a:r>
            <a:br>
              <a:rPr sz="2000"/>
            </a:br>
            <a:r>
              <a:rPr b="0" lang="pl-PL" sz="2000" spc="-1" strike="noStrike">
                <a:solidFill>
                  <a:schemeClr val="dk1"/>
                </a:solidFill>
                <a:latin typeface="Montserrat"/>
                <a:ea typeface="Open Sans Light"/>
              </a:rPr>
              <a:t>Skłodowska-Curie </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ea typeface="Open Sans Light"/>
              </a:rPr>
              <a:t>Active contributor to international geodetic, geomagnetic, and space research </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ea typeface="Open Sans Light"/>
              </a:rPr>
              <a:t>Vibrant scientific environment with numerous research institutes located on the Ochota Campus </a:t>
            </a:r>
            <a:endParaRPr b="0" lang="pl-PL" sz="2000" spc="-1" strike="noStrike">
              <a:solidFill>
                <a:srgbClr val="000000"/>
              </a:solidFill>
              <a:latin typeface="Arial"/>
            </a:endParaRPr>
          </a:p>
          <a:p>
            <a:pPr>
              <a:lnSpc>
                <a:spcPct val="100000"/>
              </a:lnSpc>
            </a:pPr>
            <a:endParaRPr b="0" lang="pl-PL" sz="2000" spc="-1" strike="noStrike">
              <a:solidFill>
                <a:srgbClr val="000000"/>
              </a:solidFill>
              <a:latin typeface="Arial"/>
            </a:endParaRPr>
          </a:p>
          <a:p>
            <a:pPr>
              <a:lnSpc>
                <a:spcPct val="100000"/>
              </a:lnSpc>
            </a:pPr>
            <a:r>
              <a:rPr b="1" lang="pl-PL" sz="2000" spc="-1" strike="noStrike">
                <a:solidFill>
                  <a:srgbClr val="cc9900"/>
                </a:solidFill>
                <a:latin typeface="Montserrat"/>
                <a:ea typeface="Open Sans Light"/>
              </a:rPr>
              <a:t>Scientific</a:t>
            </a:r>
            <a:r>
              <a:rPr b="1" lang="pl-PL" sz="2000" spc="-1" strike="noStrike">
                <a:solidFill>
                  <a:schemeClr val="dk1"/>
                </a:solidFill>
                <a:latin typeface="Montserrat"/>
                <a:ea typeface="Open Sans Light"/>
              </a:rPr>
              <a:t> </a:t>
            </a:r>
            <a:r>
              <a:rPr b="1" lang="pl-PL" sz="2000" spc="-1" strike="noStrike">
                <a:solidFill>
                  <a:srgbClr val="cc9900"/>
                </a:solidFill>
                <a:latin typeface="Montserrat"/>
                <a:ea typeface="Open Sans Light"/>
              </a:rPr>
              <a:t>Heritage</a:t>
            </a:r>
            <a:br>
              <a:rPr sz="2000"/>
            </a:br>
            <a:r>
              <a:rPr b="0" lang="pl-PL" sz="2000" spc="-1" strike="noStrike">
                <a:solidFill>
                  <a:schemeClr val="dk1"/>
                </a:solidFill>
                <a:latin typeface="Montserrat"/>
                <a:ea typeface="Open Sans Light"/>
              </a:rPr>
              <a:t>Poland hosts advanced geodetic and geomagnetic infrastructure, including </a:t>
            </a:r>
            <a:br>
              <a:rPr sz="2000"/>
            </a:br>
            <a:r>
              <a:rPr b="0" lang="pl-PL" sz="2000" spc="-1" strike="noStrike">
                <a:solidFill>
                  <a:schemeClr val="dk1"/>
                </a:solidFill>
                <a:latin typeface="Montserrat"/>
                <a:ea typeface="Open Sans Light"/>
              </a:rPr>
              <a:t>ASG-EUPOS, INTERMAGNET observatories, a Satellite Laser Ranging station </a:t>
            </a:r>
            <a:br>
              <a:rPr sz="2000"/>
            </a:br>
            <a:r>
              <a:rPr b="0" lang="pl-PL" sz="2000" spc="-1" strike="noStrike">
                <a:solidFill>
                  <a:schemeClr val="dk1"/>
                </a:solidFill>
                <a:latin typeface="Montserrat"/>
                <a:ea typeface="Open Sans Light"/>
              </a:rPr>
              <a:t>and internationally recognized geophysical research facilities</a:t>
            </a:r>
            <a:r>
              <a:rPr b="0" lang="pl-PL" sz="2200" spc="-1" strike="noStrike">
                <a:solidFill>
                  <a:schemeClr val="dk1"/>
                </a:solidFill>
                <a:latin typeface="Montserrat"/>
                <a:ea typeface="Open Sans Light"/>
              </a:rPr>
              <a:t>.</a:t>
            </a:r>
            <a:endParaRPr b="0" lang="pl-PL" sz="2200" spc="-1" strike="noStrike">
              <a:solidFill>
                <a:srgbClr val="000000"/>
              </a:solidFill>
              <a:latin typeface="Arial"/>
            </a:endParaRPr>
          </a:p>
        </p:txBody>
      </p:sp>
      <p:sp>
        <p:nvSpPr>
          <p:cNvPr id="83" name="Symbol zastępczy obrazu 6"/>
          <p:cNvSpPr/>
          <p:nvPr/>
        </p:nvSpPr>
        <p:spPr>
          <a:xfrm>
            <a:off x="0" y="0"/>
            <a:ext cx="6210000" cy="10288080"/>
          </a:xfrm>
          <a:custGeom>
            <a:avLst/>
            <a:gdLst>
              <a:gd name="textAreaLeft" fmla="*/ 0 w 6210000"/>
              <a:gd name="textAreaRight" fmla="*/ 6210360 w 6210000"/>
              <a:gd name="textAreaTop" fmla="*/ 0 h 10288080"/>
              <a:gd name="textAreaBottom" fmla="*/ 10288440 h 10288080"/>
            </a:gdLst>
            <a:ahLst/>
            <a:rect l="textAreaLeft" t="textAreaTop" r="textAreaRight" b="textAreaBottom"/>
            <a:pathLst>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 name="TextBox 22"/>
          <p:cNvSpPr/>
          <p:nvPr/>
        </p:nvSpPr>
        <p:spPr>
          <a:xfrm>
            <a:off x="6957000" y="180000"/>
            <a:ext cx="10850760" cy="9548280"/>
          </a:xfrm>
          <a:prstGeom prst="rect">
            <a:avLst/>
          </a:prstGeom>
          <a:noFill/>
          <a:ln w="0">
            <a:noFill/>
          </a:ln>
        </p:spPr>
        <p:style>
          <a:lnRef idx="0"/>
          <a:fillRef idx="0"/>
          <a:effectRef idx="0"/>
          <a:fontRef idx="minor"/>
        </p:style>
        <p:txBody>
          <a:bodyPr numCol="1" spcCol="0" lIns="90000" rIns="90000" tIns="45000" bIns="45000" anchor="t">
            <a:noAutofit/>
          </a:bodyPr>
          <a:p>
            <a:pPr defTabSz="360000">
              <a:lnSpc>
                <a:spcPct val="210000"/>
              </a:lnSpc>
            </a:pPr>
            <a:r>
              <a:rPr b="1" lang="pl-PL" sz="2800" spc="-1" strike="noStrike">
                <a:solidFill>
                  <a:srgbClr val="cc9900"/>
                </a:solidFill>
                <a:latin typeface="Montserrat"/>
                <a:ea typeface="Open Sans Light"/>
              </a:rPr>
              <a:t>Climate &amp; other practicalities</a:t>
            </a:r>
            <a:endParaRPr b="0" lang="pl-PL" sz="2800" spc="-1" strike="noStrike">
              <a:solidFill>
                <a:srgbClr val="000000"/>
              </a:solidFill>
              <a:latin typeface="Arial"/>
            </a:endParaRPr>
          </a:p>
          <a:p>
            <a:pPr defTabSz="360000">
              <a:lnSpc>
                <a:spcPct val="210000"/>
              </a:lnSpc>
            </a:pPr>
            <a:r>
              <a:rPr b="1" lang="pl-PL" sz="2000" spc="-1" strike="noStrike">
                <a:solidFill>
                  <a:srgbClr val="cc9900"/>
                </a:solidFill>
                <a:latin typeface="Montserrat"/>
                <a:ea typeface="Open Sans Light"/>
              </a:rPr>
              <a:t>Climate (August): </a:t>
            </a:r>
            <a:r>
              <a:rPr b="0" lang="pl-PL" sz="2000" spc="-1" strike="noStrike">
                <a:solidFill>
                  <a:schemeClr val="dk1"/>
                </a:solidFill>
                <a:latin typeface="Montserrat"/>
                <a:ea typeface="Open Sans Light"/>
              </a:rPr>
              <a:t>Pleasant summer weather, typically 19–25°C, with occasional rain. </a:t>
            </a:r>
            <a:endParaRPr b="0" lang="pl-PL" sz="2000" spc="-1" strike="noStrike">
              <a:solidFill>
                <a:srgbClr val="000000"/>
              </a:solidFill>
              <a:latin typeface="Arial"/>
            </a:endParaRPr>
          </a:p>
          <a:p>
            <a:pPr defTabSz="360000">
              <a:lnSpc>
                <a:spcPct val="210000"/>
              </a:lnSpc>
            </a:pPr>
            <a:r>
              <a:rPr b="1" lang="pl-PL" sz="2000" spc="-1" strike="noStrike">
                <a:solidFill>
                  <a:srgbClr val="cc9900"/>
                </a:solidFill>
                <a:latin typeface="Montserrat"/>
                <a:ea typeface="Open Sans Light"/>
              </a:rPr>
              <a:t>Easy access: </a:t>
            </a:r>
            <a:r>
              <a:rPr b="0" lang="pl-PL" sz="2000" spc="-1" strike="noStrike">
                <a:solidFill>
                  <a:schemeClr val="dk1"/>
                </a:solidFill>
                <a:latin typeface="Montserrat"/>
                <a:ea typeface="Open Sans Light"/>
              </a:rPr>
              <a:t>Direct international flights to Warsaw Chopin Airport; convenient transport by taxi, ride-share, and public transport.</a:t>
            </a:r>
            <a:endParaRPr b="0" lang="pl-PL" sz="2000" spc="-1" strike="noStrike">
              <a:solidFill>
                <a:srgbClr val="000000"/>
              </a:solidFill>
              <a:latin typeface="Arial"/>
            </a:endParaRPr>
          </a:p>
          <a:p>
            <a:pPr defTabSz="360000">
              <a:lnSpc>
                <a:spcPct val="210000"/>
              </a:lnSpc>
            </a:pPr>
            <a:r>
              <a:rPr b="1" lang="pl-PL" sz="2000" spc="-1" strike="noStrike">
                <a:solidFill>
                  <a:srgbClr val="cc9900"/>
                </a:solidFill>
                <a:latin typeface="Montserrat"/>
                <a:ea typeface="Open Sans Light"/>
              </a:rPr>
              <a:t>Visas: </a:t>
            </a:r>
            <a:r>
              <a:rPr b="0" lang="pl-PL" sz="2000" spc="-1" strike="noStrike">
                <a:solidFill>
                  <a:schemeClr val="dk1"/>
                </a:solidFill>
                <a:latin typeface="Montserrat"/>
                <a:ea typeface="Open Sans Light"/>
              </a:rPr>
              <a:t>Invitation letters provided; full support for visa applications in line with the ISC Principle of Universality.</a:t>
            </a:r>
            <a:endParaRPr b="0" lang="pl-PL" sz="2000" spc="-1" strike="noStrike">
              <a:solidFill>
                <a:srgbClr val="000000"/>
              </a:solidFill>
              <a:latin typeface="Arial"/>
            </a:endParaRPr>
          </a:p>
          <a:p>
            <a:pPr defTabSz="360000">
              <a:lnSpc>
                <a:spcPct val="210000"/>
              </a:lnSpc>
            </a:pPr>
            <a:r>
              <a:rPr b="1" lang="pl-PL" sz="2000" spc="-1" strike="noStrike">
                <a:solidFill>
                  <a:srgbClr val="cc9900"/>
                </a:solidFill>
                <a:latin typeface="Montserrat"/>
                <a:ea typeface="Open Sans Light"/>
              </a:rPr>
              <a:t>Payments: </a:t>
            </a:r>
            <a:r>
              <a:rPr b="0" lang="pl-PL" sz="2000" spc="-1" strike="noStrike">
                <a:solidFill>
                  <a:schemeClr val="dk1"/>
                </a:solidFill>
                <a:latin typeface="Montserrat"/>
                <a:ea typeface="Open Sans Light"/>
              </a:rPr>
              <a:t>Polish złoty (PLN): </a:t>
            </a:r>
            <a:r>
              <a:rPr b="1" lang="pl-PL" sz="2000" spc="-1" strike="noStrike">
                <a:solidFill>
                  <a:schemeClr val="dk1"/>
                </a:solidFill>
                <a:latin typeface="Montserrat"/>
                <a:ea typeface="Open Sans Light"/>
              </a:rPr>
              <a:t>1 EUR = approx. 4.2 PLN</a:t>
            </a:r>
            <a:r>
              <a:rPr b="0" lang="pl-PL" sz="2000" spc="-1" strike="noStrike">
                <a:solidFill>
                  <a:schemeClr val="dk1"/>
                </a:solidFill>
                <a:latin typeface="Montserrat"/>
                <a:ea typeface="Open Sans Light"/>
              </a:rPr>
              <a:t>; credit cards and contactless payments widely accepted. </a:t>
            </a:r>
            <a:endParaRPr b="0" lang="pl-PL" sz="2000" spc="-1" strike="noStrike">
              <a:solidFill>
                <a:srgbClr val="000000"/>
              </a:solidFill>
              <a:latin typeface="Arial"/>
            </a:endParaRPr>
          </a:p>
          <a:p>
            <a:pPr defTabSz="360000">
              <a:lnSpc>
                <a:spcPct val="210000"/>
              </a:lnSpc>
            </a:pPr>
            <a:r>
              <a:rPr b="1" lang="pl-PL" sz="2000" spc="-1" strike="noStrike">
                <a:solidFill>
                  <a:srgbClr val="cc9900"/>
                </a:solidFill>
                <a:latin typeface="Montserrat"/>
                <a:ea typeface="Open Sans Light"/>
              </a:rPr>
              <a:t>Accommodation: </a:t>
            </a:r>
            <a:r>
              <a:rPr b="0" lang="pl-PL" sz="2000" spc="-1" strike="noStrike">
                <a:solidFill>
                  <a:schemeClr val="dk1"/>
                </a:solidFill>
                <a:latin typeface="Montserrat"/>
                <a:ea typeface="Open Sans Light"/>
              </a:rPr>
              <a:t>Broad range of hotels (approx. 60–180 EUR/night) within 3 km of the venue, plus affordable student housing and budget options (20–50 EUR/night). </a:t>
            </a:r>
            <a:endParaRPr b="0" lang="pl-PL" sz="2000" spc="-1" strike="noStrike">
              <a:solidFill>
                <a:srgbClr val="000000"/>
              </a:solidFill>
              <a:latin typeface="Arial"/>
            </a:endParaRPr>
          </a:p>
          <a:p>
            <a:pPr defTabSz="360000">
              <a:lnSpc>
                <a:spcPct val="210000"/>
              </a:lnSpc>
            </a:pPr>
            <a:r>
              <a:rPr b="1" lang="pl-PL" sz="2000" spc="-1" strike="noStrike">
                <a:solidFill>
                  <a:srgbClr val="cc9900"/>
                </a:solidFill>
                <a:latin typeface="Montserrat"/>
                <a:ea typeface="Open Sans Light"/>
              </a:rPr>
              <a:t>Dining:</a:t>
            </a:r>
            <a:r>
              <a:rPr b="0" lang="pl-PL" sz="2000" spc="-1" strike="noStrike">
                <a:solidFill>
                  <a:schemeClr val="dk1"/>
                </a:solidFill>
                <a:latin typeface="Montserrat"/>
                <a:ea typeface="Open Sans Light"/>
              </a:rPr>
              <a:t> Campus cafeterias, food trucks, lunch options, and numerous restaurants in central Warsaw.</a:t>
            </a:r>
            <a:endParaRPr b="0" lang="pl-PL" sz="2000" spc="-1" strike="noStrike">
              <a:solidFill>
                <a:srgbClr val="000000"/>
              </a:solidFill>
              <a:latin typeface="Arial"/>
            </a:endParaRPr>
          </a:p>
        </p:txBody>
      </p:sp>
      <p:sp>
        <p:nvSpPr>
          <p:cNvPr id="85" name="Symbol zastępczy obrazu 7"/>
          <p:cNvSpPr/>
          <p:nvPr/>
        </p:nvSpPr>
        <p:spPr>
          <a:xfrm>
            <a:off x="0" y="0"/>
            <a:ext cx="6210000" cy="10288080"/>
          </a:xfrm>
          <a:custGeom>
            <a:avLst/>
            <a:gdLst>
              <a:gd name="textAreaLeft" fmla="*/ 0 w 6210000"/>
              <a:gd name="textAreaRight" fmla="*/ 6210360 w 6210000"/>
              <a:gd name="textAreaTop" fmla="*/ 0 h 10288080"/>
              <a:gd name="textAreaBottom" fmla="*/ 10288440 h 10288080"/>
            </a:gdLst>
            <a:ahLst/>
            <a:rect l="textAreaLeft" t="textAreaTop" r="textAreaRight" b="textAreaBottom"/>
            <a:pathLst>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TextBox 22"/>
          <p:cNvSpPr/>
          <p:nvPr/>
        </p:nvSpPr>
        <p:spPr>
          <a:xfrm>
            <a:off x="6957000" y="180000"/>
            <a:ext cx="10850760" cy="9548280"/>
          </a:xfrm>
          <a:prstGeom prst="rect">
            <a:avLst/>
          </a:prstGeom>
          <a:noFill/>
          <a:ln w="0">
            <a:noFill/>
          </a:ln>
        </p:spPr>
        <p:style>
          <a:lnRef idx="0"/>
          <a:fillRef idx="0"/>
          <a:effectRef idx="0"/>
          <a:fontRef idx="minor"/>
        </p:style>
        <p:txBody>
          <a:bodyPr numCol="1" spcCol="0" lIns="90000" rIns="90000" tIns="45000" bIns="45000" anchor="t">
            <a:noAutofit/>
          </a:bodyPr>
          <a:p>
            <a:pPr defTabSz="360000">
              <a:lnSpc>
                <a:spcPct val="210000"/>
              </a:lnSpc>
            </a:pPr>
            <a:r>
              <a:rPr b="1" lang="pl-PL" sz="2800" spc="-1" strike="noStrike">
                <a:solidFill>
                  <a:srgbClr val="cc9900"/>
                </a:solidFill>
                <a:latin typeface="Montserrat"/>
                <a:ea typeface="Open Sans Light"/>
              </a:rPr>
              <a:t>Financial support</a:t>
            </a:r>
            <a:endParaRPr b="0" lang="pl-PL" sz="2800" spc="-1" strike="noStrike">
              <a:solidFill>
                <a:srgbClr val="000000"/>
              </a:solidFill>
              <a:latin typeface="Arial"/>
            </a:endParaRPr>
          </a:p>
          <a:p>
            <a:pPr defTabSz="360000">
              <a:lnSpc>
                <a:spcPct val="200000"/>
              </a:lnSpc>
            </a:pPr>
            <a:r>
              <a:rPr b="0" lang="pl-PL" sz="2000" spc="-1" strike="noStrike">
                <a:solidFill>
                  <a:schemeClr val="dk1"/>
                </a:solidFill>
                <a:latin typeface="Montserrat"/>
                <a:ea typeface="Open Sans Light"/>
              </a:rPr>
              <a:t>Financial support for the conference will be sought from national funding schemes, including programs of the Polish Ministry of Science and Higher Education (MNiSW), subject to availability at the time of the event.</a:t>
            </a:r>
            <a:endParaRPr b="0" lang="pl-PL" sz="2000" spc="-1" strike="noStrike">
              <a:solidFill>
                <a:srgbClr val="000000"/>
              </a:solidFill>
              <a:latin typeface="Arial"/>
            </a:endParaRPr>
          </a:p>
          <a:p>
            <a:pPr defTabSz="360000">
              <a:lnSpc>
                <a:spcPct val="200000"/>
              </a:lnSpc>
            </a:pPr>
            <a:endParaRPr b="0" lang="pl-PL" sz="2000" spc="-1" strike="noStrike">
              <a:solidFill>
                <a:srgbClr val="000000"/>
              </a:solidFill>
              <a:latin typeface="Arial"/>
            </a:endParaRPr>
          </a:p>
          <a:p>
            <a:pPr defTabSz="360000">
              <a:lnSpc>
                <a:spcPct val="200000"/>
              </a:lnSpc>
            </a:pPr>
            <a:r>
              <a:rPr b="0" lang="pl-PL" sz="2000" spc="-1" strike="noStrike">
                <a:solidFill>
                  <a:schemeClr val="dk1"/>
                </a:solidFill>
                <a:latin typeface="Montserrat"/>
                <a:ea typeface="Open Sans Light"/>
              </a:rPr>
              <a:t>Local support will be explored in cooperation with the Warsaw Convention Bureau and relevant city initiatives promoting Warsaw as a host city for international scientific meetings.</a:t>
            </a:r>
            <a:endParaRPr b="0" lang="pl-PL" sz="2000" spc="-1" strike="noStrike">
              <a:solidFill>
                <a:srgbClr val="000000"/>
              </a:solidFill>
              <a:latin typeface="Arial"/>
            </a:endParaRPr>
          </a:p>
          <a:p>
            <a:pPr defTabSz="360000">
              <a:lnSpc>
                <a:spcPct val="200000"/>
              </a:lnSpc>
            </a:pPr>
            <a:endParaRPr b="0" lang="pl-PL" sz="2000" spc="-1" strike="noStrike">
              <a:solidFill>
                <a:srgbClr val="000000"/>
              </a:solidFill>
              <a:latin typeface="Arial"/>
            </a:endParaRPr>
          </a:p>
          <a:p>
            <a:pPr defTabSz="360000">
              <a:lnSpc>
                <a:spcPct val="200000"/>
              </a:lnSpc>
            </a:pPr>
            <a:r>
              <a:rPr b="0" lang="pl-PL" sz="2000" spc="-1" strike="noStrike">
                <a:solidFill>
                  <a:schemeClr val="dk1"/>
                </a:solidFill>
                <a:latin typeface="Montserrat"/>
                <a:ea typeface="Open Sans Light"/>
              </a:rPr>
              <a:t>Additional sponsorship is expected from industry partners, including companies in geophysics, geospatial technologies, instrumentation, and scientific publishing, through a dedicated sponsorship and exhibition program to be developed during the preparation phase.</a:t>
            </a:r>
            <a:endParaRPr b="0" lang="pl-PL" sz="2000" spc="-1" strike="noStrike">
              <a:solidFill>
                <a:srgbClr val="000000"/>
              </a:solidFill>
              <a:latin typeface="Arial"/>
            </a:endParaRPr>
          </a:p>
        </p:txBody>
      </p:sp>
      <p:sp>
        <p:nvSpPr>
          <p:cNvPr id="87" name="Symbol zastępczy obrazu 5"/>
          <p:cNvSpPr/>
          <p:nvPr/>
        </p:nvSpPr>
        <p:spPr>
          <a:xfrm>
            <a:off x="0" y="0"/>
            <a:ext cx="6210000" cy="10288080"/>
          </a:xfrm>
          <a:custGeom>
            <a:avLst/>
            <a:gdLst>
              <a:gd name="textAreaLeft" fmla="*/ 0 w 6210000"/>
              <a:gd name="textAreaRight" fmla="*/ 6210360 w 6210000"/>
              <a:gd name="textAreaTop" fmla="*/ 0 h 10288080"/>
              <a:gd name="textAreaBottom" fmla="*/ 10288440 h 10288080"/>
            </a:gdLst>
            <a:ahLst/>
            <a:rect l="textAreaLeft" t="textAreaTop" r="textAreaRight" b="textAreaBottom"/>
            <a:pathLst>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 w="5986629" h="9069385">
                <a:moveTo>
                  <a:pt x="0" y="0"/>
                </a:moveTo>
                <a:lnTo>
                  <a:pt x="4917088" y="0"/>
                </a:lnTo>
                <a:lnTo>
                  <a:pt x="5026353" y="5517"/>
                </a:lnTo>
                <a:cubicBezTo>
                  <a:pt x="5565726" y="60294"/>
                  <a:pt x="5986629" y="515811"/>
                  <a:pt x="5986629" y="1069635"/>
                </a:cubicBezTo>
                <a:lnTo>
                  <a:pt x="5986629" y="7999740"/>
                </a:lnTo>
                <a:cubicBezTo>
                  <a:pt x="5986629" y="8590486"/>
                  <a:pt x="5507735" y="9069380"/>
                  <a:pt x="4916989" y="9069380"/>
                </a:cubicBezTo>
                <a:lnTo>
                  <a:pt x="1749717" y="9069380"/>
                </a:lnTo>
                <a:lnTo>
                  <a:pt x="1749717" y="9069385"/>
                </a:lnTo>
                <a:lnTo>
                  <a:pt x="0" y="9069385"/>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 name="pole tekstowe 3"/>
          <p:cNvSpPr/>
          <p:nvPr/>
        </p:nvSpPr>
        <p:spPr>
          <a:xfrm>
            <a:off x="158400" y="28080"/>
            <a:ext cx="11920320" cy="826920"/>
          </a:xfrm>
          <a:prstGeom prst="rect">
            <a:avLst/>
          </a:prstGeom>
          <a:noFill/>
          <a:ln w="0">
            <a:noFill/>
          </a:ln>
        </p:spPr>
        <p:style>
          <a:lnRef idx="0"/>
          <a:fillRef idx="0"/>
          <a:effectRef idx="0"/>
          <a:fontRef idx="minor"/>
        </p:style>
        <p:txBody>
          <a:bodyPr wrap="none" lIns="90000" rIns="90000" tIns="45000" bIns="45000" anchor="t">
            <a:noAutofit/>
          </a:bodyPr>
          <a:p>
            <a:pPr algn="just" defTabSz="360000">
              <a:lnSpc>
                <a:spcPct val="200000"/>
              </a:lnSpc>
            </a:pPr>
            <a:r>
              <a:rPr b="1" lang="pl-PL" sz="2800" spc="-1" strike="noStrike">
                <a:solidFill>
                  <a:srgbClr val="cc9900"/>
                </a:solidFill>
                <a:latin typeface="Montserrat"/>
                <a:ea typeface="Open Sans Light"/>
              </a:rPr>
              <a:t>Financial aspects &amp; Registration Fees</a:t>
            </a:r>
            <a:endParaRPr b="0" lang="pl-PL" sz="2800" spc="-1" strike="noStrike">
              <a:solidFill>
                <a:srgbClr val="000000"/>
              </a:solidFill>
              <a:latin typeface="Arial"/>
            </a:endParaRPr>
          </a:p>
        </p:txBody>
      </p:sp>
      <p:sp>
        <p:nvSpPr>
          <p:cNvPr id="89" name="pole tekstowe 2"/>
          <p:cNvSpPr/>
          <p:nvPr/>
        </p:nvSpPr>
        <p:spPr>
          <a:xfrm>
            <a:off x="12506040" y="600840"/>
            <a:ext cx="5623200" cy="91191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pl-PL" sz="2000" spc="-1" strike="noStrike">
                <a:solidFill>
                  <a:schemeClr val="dk1"/>
                </a:solidFill>
                <a:latin typeface="Montserrat"/>
              </a:rPr>
              <a:t>The Local Organizing Committee (LOC</a:t>
            </a:r>
            <a:r>
              <a:rPr b="0" lang="pl-PL" sz="2000" spc="-1" strike="noStrike">
                <a:solidFill>
                  <a:schemeClr val="dk1"/>
                </a:solidFill>
                <a:latin typeface="Montserrat"/>
              </a:rPr>
              <a:t>) will be fully responsible for the financial management of the Scientific Assembly. Resources for the preparation phase have been secured, and additional governmental, industrial, and commercial support will be sought to minimize participation costs. A transparent budget will ensure financial sustainability and broad accessibility.</a:t>
            </a:r>
            <a:endParaRPr b="0" lang="pl-PL" sz="2000" spc="-1" strike="noStrike">
              <a:solidFill>
                <a:srgbClr val="000000"/>
              </a:solidFill>
              <a:latin typeface="Arial"/>
            </a:endParaRPr>
          </a:p>
          <a:p>
            <a:pPr>
              <a:lnSpc>
                <a:spcPct val="100000"/>
              </a:lnSpc>
            </a:pPr>
            <a:endParaRPr b="0" lang="pl-PL" sz="2000" spc="-1" strike="noStrike">
              <a:solidFill>
                <a:srgbClr val="000000"/>
              </a:solidFill>
              <a:latin typeface="Arial"/>
            </a:endParaRPr>
          </a:p>
          <a:p>
            <a:pPr>
              <a:lnSpc>
                <a:spcPct val="100000"/>
              </a:lnSpc>
            </a:pPr>
            <a:r>
              <a:rPr b="1" lang="pl-PL" sz="2000" spc="-1" strike="noStrike">
                <a:solidFill>
                  <a:schemeClr val="dk1"/>
                </a:solidFill>
                <a:latin typeface="Montserrat"/>
              </a:rPr>
              <a:t>Indicative registration fees (incl. 23% VAT):</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rPr>
              <a:t>Early Bird IAG Member: </a:t>
            </a:r>
            <a:r>
              <a:rPr b="1" lang="pl-PL" sz="2000" spc="-1" strike="noStrike">
                <a:solidFill>
                  <a:schemeClr val="dk1"/>
                </a:solidFill>
                <a:latin typeface="Montserrat"/>
              </a:rPr>
              <a:t>EUR 450</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rPr>
              <a:t>Early Bird Non Member: </a:t>
            </a:r>
            <a:r>
              <a:rPr b="1" lang="pl-PL" sz="2000" spc="-1" strike="noStrike">
                <a:solidFill>
                  <a:schemeClr val="dk1"/>
                </a:solidFill>
                <a:latin typeface="Montserrat"/>
              </a:rPr>
              <a:t>EUR 500</a:t>
            </a:r>
            <a:r>
              <a:rPr b="0" lang="pl-PL" sz="2000" spc="-1" strike="noStrike">
                <a:solidFill>
                  <a:schemeClr val="dk1"/>
                </a:solidFill>
                <a:latin typeface="Montserrat"/>
              </a:rPr>
              <a:t> </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rPr>
              <a:t>Students: </a:t>
            </a:r>
            <a:r>
              <a:rPr b="1" lang="pl-PL" sz="2000" spc="-1" strike="noStrike">
                <a:solidFill>
                  <a:schemeClr val="dk1"/>
                </a:solidFill>
                <a:latin typeface="Montserrat"/>
              </a:rPr>
              <a:t>EUR 290–360</a:t>
            </a:r>
            <a:r>
              <a:rPr b="0" lang="pl-PL" sz="2000" spc="-1" strike="noStrike">
                <a:solidFill>
                  <a:schemeClr val="dk1"/>
                </a:solidFill>
                <a:latin typeface="Montserrat"/>
              </a:rPr>
              <a:t> </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1" lang="pl-PL" sz="2000" spc="-1" strike="noStrike">
                <a:solidFill>
                  <a:schemeClr val="dk1"/>
                </a:solidFill>
                <a:latin typeface="Montserrat"/>
              </a:rPr>
              <a:t>10% discount</a:t>
            </a:r>
            <a:r>
              <a:rPr b="0" lang="pl-PL" sz="2000" spc="-1" strike="noStrike">
                <a:solidFill>
                  <a:schemeClr val="dk1"/>
                </a:solidFill>
                <a:latin typeface="Montserrat"/>
              </a:rPr>
              <a:t> for individual IAG members </a:t>
            </a:r>
            <a:endParaRPr b="0" lang="pl-PL" sz="2000" spc="-1" strike="noStrike">
              <a:solidFill>
                <a:srgbClr val="000000"/>
              </a:solidFill>
              <a:latin typeface="Arial"/>
            </a:endParaRPr>
          </a:p>
          <a:p>
            <a:pPr>
              <a:lnSpc>
                <a:spcPct val="100000"/>
              </a:lnSpc>
            </a:pPr>
            <a:endParaRPr b="0" lang="pl-PL" sz="2000" spc="-1" strike="noStrike">
              <a:solidFill>
                <a:srgbClr val="000000"/>
              </a:solidFill>
              <a:latin typeface="Arial"/>
            </a:endParaRPr>
          </a:p>
          <a:p>
            <a:pPr>
              <a:lnSpc>
                <a:spcPct val="100000"/>
              </a:lnSpc>
            </a:pPr>
            <a:r>
              <a:rPr b="1" lang="pl-PL" sz="2000" spc="-1" strike="noStrike">
                <a:solidFill>
                  <a:schemeClr val="dk1"/>
                </a:solidFill>
                <a:latin typeface="Montserrat"/>
              </a:rPr>
              <a:t>Registration fee includes:</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rPr>
              <a:t>Access to all scientific sessions </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rPr>
              <a:t>Access to the exhibition and poster area </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rPr>
              <a:t>Meeting materials </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rPr>
              <a:t>Coffee breaks </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rPr>
              <a:t>Opening Ceremony </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rPr>
              <a:t>Welcome Reception </a:t>
            </a:r>
            <a:endParaRPr b="0" lang="pl-PL" sz="2000" spc="-1" strike="noStrike">
              <a:solidFill>
                <a:srgbClr val="000000"/>
              </a:solidFill>
              <a:latin typeface="Arial"/>
            </a:endParaRPr>
          </a:p>
          <a:p>
            <a:pPr>
              <a:lnSpc>
                <a:spcPct val="100000"/>
              </a:lnSpc>
            </a:pPr>
            <a:endParaRPr b="0" lang="pl-PL" sz="2000" spc="-1" strike="noStrike">
              <a:solidFill>
                <a:srgbClr val="000000"/>
              </a:solidFill>
              <a:latin typeface="Arial"/>
            </a:endParaRPr>
          </a:p>
          <a:p>
            <a:pPr>
              <a:lnSpc>
                <a:spcPct val="100000"/>
              </a:lnSpc>
            </a:pPr>
            <a:r>
              <a:rPr b="1" lang="pl-PL" sz="2000" spc="-1" strike="noStrike">
                <a:solidFill>
                  <a:schemeClr val="dk1"/>
                </a:solidFill>
                <a:latin typeface="Montserrat"/>
              </a:rPr>
              <a:t>Estimated daily costs:</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rPr>
              <a:t>Accommodation: </a:t>
            </a:r>
            <a:r>
              <a:rPr b="1" lang="pl-PL" sz="2000" spc="-1" strike="noStrike">
                <a:solidFill>
                  <a:schemeClr val="dk1"/>
                </a:solidFill>
                <a:latin typeface="Montserrat"/>
              </a:rPr>
              <a:t>EUR 60–150</a:t>
            </a:r>
            <a:r>
              <a:rPr b="0" lang="pl-PL" sz="2000" spc="-1" strike="noStrike">
                <a:solidFill>
                  <a:schemeClr val="dk1"/>
                </a:solidFill>
                <a:latin typeface="Montserrat"/>
              </a:rPr>
              <a:t> </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rPr>
              <a:t>Meals: </a:t>
            </a:r>
            <a:r>
              <a:rPr b="1" lang="pl-PL" sz="2000" spc="-1" strike="noStrike">
                <a:solidFill>
                  <a:schemeClr val="dk1"/>
                </a:solidFill>
                <a:latin typeface="Montserrat"/>
              </a:rPr>
              <a:t>EUR 20–40</a:t>
            </a:r>
            <a:r>
              <a:rPr b="0" lang="pl-PL" sz="2000" spc="-1" strike="noStrike">
                <a:solidFill>
                  <a:schemeClr val="dk1"/>
                </a:solidFill>
                <a:latin typeface="Montserrat"/>
              </a:rPr>
              <a:t> </a:t>
            </a:r>
            <a:endParaRPr b="0" lang="pl-PL" sz="2000" spc="-1" strike="noStrike">
              <a:solidFill>
                <a:srgbClr val="000000"/>
              </a:solidFill>
              <a:latin typeface="Arial"/>
            </a:endParaRPr>
          </a:p>
          <a:p>
            <a:pPr marL="343080" indent="-343080">
              <a:lnSpc>
                <a:spcPct val="100000"/>
              </a:lnSpc>
              <a:buClr>
                <a:srgbClr val="000000"/>
              </a:buClr>
              <a:buFont typeface="Arial"/>
              <a:buChar char="•"/>
            </a:pPr>
            <a:r>
              <a:rPr b="0" lang="pl-PL" sz="2000" spc="-1" strike="noStrike">
                <a:solidFill>
                  <a:schemeClr val="dk1"/>
                </a:solidFill>
                <a:latin typeface="Montserrat"/>
              </a:rPr>
              <a:t>Local transport: </a:t>
            </a:r>
            <a:r>
              <a:rPr b="1" lang="pl-PL" sz="2000" spc="-1" strike="noStrike">
                <a:solidFill>
                  <a:schemeClr val="dk1"/>
                </a:solidFill>
                <a:latin typeface="Montserrat"/>
              </a:rPr>
              <a:t>EUR 3–5</a:t>
            </a:r>
            <a:endParaRPr b="0" lang="pl-PL" sz="2000" spc="-1" strike="noStrike">
              <a:solidFill>
                <a:srgbClr val="000000"/>
              </a:solidFill>
              <a:latin typeface="Arial"/>
            </a:endParaRPr>
          </a:p>
        </p:txBody>
      </p:sp>
      <p:graphicFrame>
        <p:nvGraphicFramePr>
          <p:cNvPr id="90" name="Tabela 4"/>
          <p:cNvGraphicFramePr/>
          <p:nvPr/>
        </p:nvGraphicFramePr>
        <p:xfrm>
          <a:off x="324360" y="1002960"/>
          <a:ext cx="11919960" cy="8512200"/>
        </p:xfrm>
        <a:graphic>
          <a:graphicData uri="http://schemas.openxmlformats.org/drawingml/2006/table">
            <a:tbl>
              <a:tblPr/>
              <a:tblGrid>
                <a:gridCol w="6465600"/>
                <a:gridCol w="1363680"/>
                <a:gridCol w="1363680"/>
                <a:gridCol w="1363680"/>
                <a:gridCol w="1363680"/>
              </a:tblGrid>
              <a:tr h="1050120">
                <a:tc>
                  <a:txBody>
                    <a:bodyPr lIns="7560" rIns="7560" tIns="7560" bIns="0" anchor="ctr">
                      <a:noAutofit/>
                    </a:bodyPr>
                    <a:p>
                      <a:pPr algn="ctr" defTabSz="1371600">
                        <a:lnSpc>
                          <a:spcPct val="100000"/>
                        </a:lnSpc>
                      </a:pPr>
                      <a:r>
                        <a:rPr b="1" lang="pl-PL" sz="2000" spc="-1" strike="noStrike">
                          <a:solidFill>
                            <a:schemeClr val="lt2"/>
                          </a:solidFill>
                          <a:latin typeface="Montse"/>
                        </a:rPr>
                        <a:t>Income/Registered Delegates</a:t>
                      </a:r>
                      <a:endParaRPr b="0" lang="pl-PL" sz="2000" spc="-1" strike="noStrike">
                        <a:solidFill>
                          <a:srgbClr val="ffffff"/>
                        </a:solidFill>
                        <a:latin typeface="Arial"/>
                      </a:endParaRPr>
                    </a:p>
                  </a:txBody>
                  <a:tcPr anchor="ctr"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c>
                  <a:txBody>
                    <a:bodyPr lIns="7560" rIns="7560" tIns="7560" bIns="0" anchor="b">
                      <a:noAutofit/>
                    </a:bodyPr>
                    <a:p>
                      <a:pPr algn="ctr" defTabSz="1371600">
                        <a:lnSpc>
                          <a:spcPct val="100000"/>
                        </a:lnSpc>
                      </a:pPr>
                      <a:r>
                        <a:rPr b="1" lang="pl-PL" sz="2000" spc="-1" strike="noStrike">
                          <a:solidFill>
                            <a:schemeClr val="lt2"/>
                          </a:solidFill>
                          <a:latin typeface="Montse"/>
                        </a:rPr>
                        <a:t>gross price in EUR</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c>
                  <a:txBody>
                    <a:bodyPr lIns="7560" rIns="7560" tIns="7560" bIns="0" anchor="b">
                      <a:noAutofit/>
                    </a:bodyPr>
                    <a:p>
                      <a:pPr algn="ctr" defTabSz="1371600">
                        <a:lnSpc>
                          <a:spcPct val="100000"/>
                        </a:lnSpc>
                      </a:pPr>
                      <a:r>
                        <a:rPr b="1" lang="pl-PL" sz="2000" spc="-1" strike="noStrike">
                          <a:solidFill>
                            <a:schemeClr val="lt2"/>
                          </a:solidFill>
                          <a:latin typeface="Montse"/>
                        </a:rPr>
                        <a:t>%</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c>
                  <a:txBody>
                    <a:bodyPr lIns="7560" rIns="7560" tIns="7560" bIns="0" anchor="b">
                      <a:noAutofit/>
                    </a:bodyPr>
                    <a:p>
                      <a:pPr algn="ctr" defTabSz="1371600">
                        <a:lnSpc>
                          <a:spcPct val="100000"/>
                        </a:lnSpc>
                      </a:pPr>
                      <a:r>
                        <a:rPr b="1" lang="pl-PL" sz="2000" spc="-1" strike="noStrike">
                          <a:solidFill>
                            <a:schemeClr val="lt2"/>
                          </a:solidFill>
                          <a:latin typeface="Montse"/>
                        </a:rPr>
                        <a:t>1000 pers./net</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c>
                  <a:txBody>
                    <a:bodyPr lIns="7560" rIns="7560" tIns="7560" bIns="0" anchor="b">
                      <a:noAutofit/>
                    </a:bodyPr>
                    <a:p>
                      <a:pPr algn="ctr" defTabSz="1371600">
                        <a:lnSpc>
                          <a:spcPct val="100000"/>
                        </a:lnSpc>
                      </a:pPr>
                      <a:r>
                        <a:rPr b="1" lang="pl-PL" sz="2000" spc="-1" strike="noStrike">
                          <a:solidFill>
                            <a:schemeClr val="lt2"/>
                          </a:solidFill>
                          <a:latin typeface="Montse"/>
                        </a:rPr>
                        <a:t>1200 pers./net</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r>
              <a:tr h="355320">
                <a:tc>
                  <a:txBody>
                    <a:bodyPr lIns="7560" rIns="7560" tIns="7560" bIns="0" anchor="b">
                      <a:noAutofit/>
                    </a:bodyPr>
                    <a:p>
                      <a:pPr defTabSz="1371600">
                        <a:lnSpc>
                          <a:spcPct val="100000"/>
                        </a:lnSpc>
                      </a:pPr>
                      <a:r>
                        <a:rPr b="1" lang="pl-PL" sz="2000" spc="-1" strike="noStrike">
                          <a:solidFill>
                            <a:schemeClr val="dk1"/>
                          </a:solidFill>
                          <a:latin typeface="Montse"/>
                        </a:rPr>
                        <a:t>IAG Member registration fees</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r>
              <a:tr h="355320">
                <a:tc>
                  <a:txBody>
                    <a:bodyPr lIns="7560" rIns="7560" tIns="7560" bIns="0" anchor="b">
                      <a:noAutofit/>
                    </a:bodyPr>
                    <a:p>
                      <a:pPr defTabSz="1371600">
                        <a:lnSpc>
                          <a:spcPct val="100000"/>
                        </a:lnSpc>
                      </a:pPr>
                      <a:r>
                        <a:rPr b="0" lang="pl-PL" sz="2000" spc="-1" strike="noStrike">
                          <a:solidFill>
                            <a:schemeClr val="dk1"/>
                          </a:solidFill>
                          <a:latin typeface="Montse"/>
                        </a:rPr>
                        <a:t>Member - early fee</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1" lang="pl-PL" sz="2000" spc="-1" strike="noStrike">
                          <a:solidFill>
                            <a:schemeClr val="dk1"/>
                          </a:solidFill>
                          <a:latin typeface="Montse"/>
                        </a:rPr>
                        <a:t>450,00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20000"/>
                        <a:lumOff val="80000"/>
                      </a:schemeClr>
                    </a:solidFill>
                  </a:tcPr>
                </a:tc>
                <a:tc>
                  <a:txBody>
                    <a:bodyPr lIns="7560" rIns="7560" tIns="7560" bIns="0" anchor="b">
                      <a:noAutofit/>
                    </a:bodyPr>
                    <a:p>
                      <a:pPr algn="r" defTabSz="1371600">
                        <a:lnSpc>
                          <a:spcPct val="100000"/>
                        </a:lnSpc>
                      </a:pPr>
                      <a:r>
                        <a:rPr b="1" lang="pl-PL" sz="2000" spc="-1" strike="noStrike">
                          <a:solidFill>
                            <a:schemeClr val="dk1"/>
                          </a:solidFill>
                          <a:latin typeface="Montse"/>
                        </a:rPr>
                        <a:t>15%</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0" lang="pl-PL" sz="2000" spc="-1" strike="noStrike">
                          <a:solidFill>
                            <a:schemeClr val="dk1"/>
                          </a:solidFill>
                          <a:latin typeface="Montse"/>
                        </a:rPr>
                        <a:t>54878,05</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0" lang="pl-PL" sz="2000" spc="-1" strike="noStrike">
                          <a:solidFill>
                            <a:schemeClr val="dk1"/>
                          </a:solidFill>
                          <a:latin typeface="Montse"/>
                        </a:rPr>
                        <a:t>65853,66</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355320">
                <a:tc>
                  <a:txBody>
                    <a:bodyPr lIns="7560" rIns="7560" tIns="7560" bIns="0" anchor="b">
                      <a:noAutofit/>
                    </a:bodyPr>
                    <a:p>
                      <a:pPr defTabSz="1371600">
                        <a:lnSpc>
                          <a:spcPct val="100000"/>
                        </a:lnSpc>
                      </a:pPr>
                      <a:r>
                        <a:rPr b="0" lang="pl-PL" sz="2000" spc="-1" strike="noStrike">
                          <a:solidFill>
                            <a:schemeClr val="dk1"/>
                          </a:solidFill>
                          <a:latin typeface="Montse"/>
                        </a:rPr>
                        <a:t>Member- standard fee</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1" lang="pl-PL" sz="2000" spc="-1" strike="noStrike">
                          <a:solidFill>
                            <a:schemeClr val="dk1"/>
                          </a:solidFill>
                          <a:latin typeface="Montse"/>
                        </a:rPr>
                        <a:t>540,00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20000"/>
                        <a:lumOff val="80000"/>
                      </a:schemeClr>
                    </a:solidFill>
                  </a:tcPr>
                </a:tc>
                <a:tc>
                  <a:txBody>
                    <a:bodyPr lIns="7560" rIns="7560" tIns="7560" bIns="0" anchor="b">
                      <a:noAutofit/>
                    </a:bodyPr>
                    <a:p>
                      <a:pPr algn="r" defTabSz="1371600">
                        <a:lnSpc>
                          <a:spcPct val="100000"/>
                        </a:lnSpc>
                      </a:pPr>
                      <a:r>
                        <a:rPr b="1" lang="pl-PL" sz="2000" spc="-1" strike="noStrike">
                          <a:solidFill>
                            <a:schemeClr val="dk1"/>
                          </a:solidFill>
                          <a:latin typeface="Montse"/>
                        </a:rPr>
                        <a:t>5%</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0" lang="pl-PL" sz="2000" spc="-1" strike="noStrike">
                          <a:solidFill>
                            <a:schemeClr val="dk1"/>
                          </a:solidFill>
                          <a:latin typeface="Montse"/>
                        </a:rPr>
                        <a:t>21951,22</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0" lang="pl-PL" sz="2000" spc="-1" strike="noStrike">
                          <a:solidFill>
                            <a:schemeClr val="dk1"/>
                          </a:solidFill>
                          <a:latin typeface="Montse"/>
                        </a:rPr>
                        <a:t>26341,46</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355320">
                <a:tc>
                  <a:txBody>
                    <a:bodyPr lIns="7560" rIns="7560" tIns="7560" bIns="0" anchor="b">
                      <a:noAutofit/>
                    </a:bodyPr>
                    <a:p>
                      <a:pPr defTabSz="1371600">
                        <a:lnSpc>
                          <a:spcPct val="100000"/>
                        </a:lnSpc>
                      </a:pPr>
                      <a:r>
                        <a:rPr b="1" lang="pl-PL" sz="2000" spc="-1" strike="noStrike">
                          <a:solidFill>
                            <a:schemeClr val="dk1"/>
                          </a:solidFill>
                          <a:latin typeface="Montse"/>
                        </a:rPr>
                        <a:t>Non Member registration fees</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c>
                  <a:txBody>
                    <a:bodyPr lIns="7560" rIns="7560" tIns="7560" bIns="0" anchor="b">
                      <a:noAutofit/>
                    </a:bodyPr>
                    <a:p>
                      <a:pPr defTabSz="1371600">
                        <a:lnSpc>
                          <a:spcPct val="100000"/>
                        </a:lnSpc>
                      </a:pPr>
                      <a:r>
                        <a:rPr b="1"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20000"/>
                        <a:lumOff val="8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r>
              <a:tr h="355320">
                <a:tc>
                  <a:txBody>
                    <a:bodyPr lIns="7560" rIns="7560" tIns="7560" bIns="0" anchor="b">
                      <a:noAutofit/>
                    </a:bodyPr>
                    <a:p>
                      <a:pPr defTabSz="1371600">
                        <a:lnSpc>
                          <a:spcPct val="100000"/>
                        </a:lnSpc>
                      </a:pPr>
                      <a:r>
                        <a:rPr b="0" lang="pl-PL" sz="2000" spc="-1" strike="noStrike">
                          <a:solidFill>
                            <a:schemeClr val="dk1"/>
                          </a:solidFill>
                          <a:latin typeface="Montse"/>
                        </a:rPr>
                        <a:t>Non-Member - early fee</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1" lang="pl-PL" sz="2000" spc="-1" strike="noStrike">
                          <a:solidFill>
                            <a:schemeClr val="dk1"/>
                          </a:solidFill>
                          <a:latin typeface="Montse"/>
                        </a:rPr>
                        <a:t>500,00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20000"/>
                        <a:lumOff val="80000"/>
                      </a:schemeClr>
                    </a:solidFill>
                  </a:tcPr>
                </a:tc>
                <a:tc>
                  <a:txBody>
                    <a:bodyPr lIns="7560" rIns="7560" tIns="7560" bIns="0" anchor="b">
                      <a:noAutofit/>
                    </a:bodyPr>
                    <a:p>
                      <a:pPr algn="r" defTabSz="1371600">
                        <a:lnSpc>
                          <a:spcPct val="100000"/>
                        </a:lnSpc>
                      </a:pPr>
                      <a:r>
                        <a:rPr b="1" lang="pl-PL" sz="2000" spc="-1" strike="noStrike">
                          <a:solidFill>
                            <a:schemeClr val="dk1"/>
                          </a:solidFill>
                          <a:latin typeface="Montse"/>
                        </a:rPr>
                        <a:t>45%</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0" lang="pl-PL" sz="2000" spc="-1" strike="noStrike">
                          <a:solidFill>
                            <a:schemeClr val="dk1"/>
                          </a:solidFill>
                          <a:latin typeface="Montse"/>
                        </a:rPr>
                        <a:t>182926,83</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0" lang="pl-PL" sz="2000" spc="-1" strike="noStrike">
                          <a:solidFill>
                            <a:schemeClr val="dk1"/>
                          </a:solidFill>
                          <a:latin typeface="Montse"/>
                        </a:rPr>
                        <a:t>219512,20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390960">
                <a:tc>
                  <a:txBody>
                    <a:bodyPr lIns="7560" rIns="7560" tIns="7560" bIns="0" anchor="b">
                      <a:noAutofit/>
                    </a:bodyPr>
                    <a:p>
                      <a:pPr defTabSz="1371600">
                        <a:lnSpc>
                          <a:spcPct val="100000"/>
                        </a:lnSpc>
                      </a:pPr>
                      <a:r>
                        <a:rPr b="0" lang="pl-PL" sz="2000" spc="-1" strike="noStrike">
                          <a:solidFill>
                            <a:schemeClr val="dk1"/>
                          </a:solidFill>
                          <a:latin typeface="Montse"/>
                        </a:rPr>
                        <a:t>Non-Member- standard fee</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1" lang="pl-PL" sz="2000" spc="-1" strike="noStrike">
                          <a:solidFill>
                            <a:schemeClr val="dk1"/>
                          </a:solidFill>
                          <a:latin typeface="Montse"/>
                        </a:rPr>
                        <a:t>600,00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20000"/>
                        <a:lumOff val="80000"/>
                      </a:schemeClr>
                    </a:solidFill>
                  </a:tcPr>
                </a:tc>
                <a:tc>
                  <a:txBody>
                    <a:bodyPr lIns="7560" rIns="7560" tIns="7560" bIns="0" anchor="b">
                      <a:noAutofit/>
                    </a:bodyPr>
                    <a:p>
                      <a:pPr algn="r" defTabSz="1371600">
                        <a:lnSpc>
                          <a:spcPct val="100000"/>
                        </a:lnSpc>
                      </a:pPr>
                      <a:r>
                        <a:rPr b="1" lang="pl-PL" sz="2000" spc="-1" strike="noStrike">
                          <a:solidFill>
                            <a:schemeClr val="dk1"/>
                          </a:solidFill>
                          <a:latin typeface="Montse"/>
                        </a:rPr>
                        <a:t>5%</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0" lang="pl-PL" sz="2000" spc="-1" strike="noStrike">
                          <a:solidFill>
                            <a:schemeClr val="dk1"/>
                          </a:solidFill>
                          <a:latin typeface="Montse"/>
                        </a:rPr>
                        <a:t>24390,24</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0" lang="pl-PL" sz="2000" spc="-1" strike="noStrike">
                          <a:solidFill>
                            <a:schemeClr val="dk1"/>
                          </a:solidFill>
                          <a:latin typeface="Montse"/>
                        </a:rPr>
                        <a:t>29268,29</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377280">
                <a:tc>
                  <a:txBody>
                    <a:bodyPr lIns="7560" rIns="7560" tIns="7560" bIns="0" anchor="b">
                      <a:noAutofit/>
                    </a:bodyPr>
                    <a:p>
                      <a:pPr defTabSz="1371600">
                        <a:lnSpc>
                          <a:spcPct val="100000"/>
                        </a:lnSpc>
                      </a:pPr>
                      <a:r>
                        <a:rPr b="1" lang="pl-PL" sz="2000" spc="-1" strike="noStrike">
                          <a:solidFill>
                            <a:schemeClr val="dk1"/>
                          </a:solidFill>
                          <a:latin typeface="Montse"/>
                        </a:rPr>
                        <a:t>Student Member registration fees</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c>
                  <a:txBody>
                    <a:bodyPr lIns="7560" rIns="7560" tIns="7560" bIns="0" anchor="b">
                      <a:noAutofit/>
                    </a:bodyPr>
                    <a:p>
                      <a:pPr defTabSz="1371600">
                        <a:lnSpc>
                          <a:spcPct val="100000"/>
                        </a:lnSpc>
                      </a:pPr>
                      <a:r>
                        <a:rPr b="1"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20000"/>
                        <a:lumOff val="8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r>
              <a:tr h="377280">
                <a:tc>
                  <a:txBody>
                    <a:bodyPr lIns="7560" rIns="7560" tIns="7560" bIns="0" anchor="b">
                      <a:noAutofit/>
                    </a:bodyPr>
                    <a:p>
                      <a:pPr defTabSz="1371600">
                        <a:lnSpc>
                          <a:spcPct val="100000"/>
                        </a:lnSpc>
                      </a:pPr>
                      <a:r>
                        <a:rPr b="0" lang="pl-PL" sz="2000" spc="-1" strike="noStrike">
                          <a:solidFill>
                            <a:schemeClr val="dk1"/>
                          </a:solidFill>
                          <a:latin typeface="Montse"/>
                        </a:rPr>
                        <a:t>Student Member early fee</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1" lang="pl-PL" sz="2000" spc="-1" strike="noStrike">
                          <a:solidFill>
                            <a:schemeClr val="dk1"/>
                          </a:solidFill>
                          <a:latin typeface="Montse"/>
                        </a:rPr>
                        <a:t>290,00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20000"/>
                        <a:lumOff val="80000"/>
                      </a:schemeClr>
                    </a:solidFill>
                  </a:tcPr>
                </a:tc>
                <a:tc>
                  <a:txBody>
                    <a:bodyPr lIns="7560" rIns="7560" tIns="7560" bIns="0" anchor="b">
                      <a:noAutofit/>
                    </a:bodyPr>
                    <a:p>
                      <a:pPr algn="r" defTabSz="1371600">
                        <a:lnSpc>
                          <a:spcPct val="100000"/>
                        </a:lnSpc>
                      </a:pPr>
                      <a:r>
                        <a:rPr b="1" lang="pl-PL" sz="2000" spc="-1" strike="noStrike">
                          <a:solidFill>
                            <a:schemeClr val="dk1"/>
                          </a:solidFill>
                          <a:latin typeface="Montse"/>
                        </a:rPr>
                        <a:t>10%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0" lang="pl-PL" sz="2000" spc="-1" strike="noStrike">
                          <a:solidFill>
                            <a:schemeClr val="dk1"/>
                          </a:solidFill>
                          <a:latin typeface="Montse"/>
                        </a:rPr>
                        <a:t>23577,24</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0" lang="pl-PL" sz="2000" spc="-1" strike="noStrike">
                          <a:solidFill>
                            <a:schemeClr val="dk1"/>
                          </a:solidFill>
                          <a:latin typeface="Montse"/>
                        </a:rPr>
                        <a:t>28292,68</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377280">
                <a:tc>
                  <a:txBody>
                    <a:bodyPr lIns="7560" rIns="7560" tIns="7560" bIns="0" anchor="b">
                      <a:noAutofit/>
                    </a:bodyPr>
                    <a:p>
                      <a:pPr defTabSz="1371600">
                        <a:lnSpc>
                          <a:spcPct val="100000"/>
                        </a:lnSpc>
                      </a:pPr>
                      <a:r>
                        <a:rPr b="0" lang="pl-PL" sz="2000" spc="-1" strike="noStrike">
                          <a:solidFill>
                            <a:schemeClr val="dk1"/>
                          </a:solidFill>
                          <a:latin typeface="Montse"/>
                        </a:rPr>
                        <a:t>Student Member  - standard fee</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1" lang="pl-PL" sz="2000" spc="-1" strike="noStrike">
                          <a:solidFill>
                            <a:schemeClr val="dk1"/>
                          </a:solidFill>
                          <a:latin typeface="Montse"/>
                        </a:rPr>
                        <a:t>330,00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20000"/>
                        <a:lumOff val="80000"/>
                      </a:schemeClr>
                    </a:solidFill>
                  </a:tcPr>
                </a:tc>
                <a:tc>
                  <a:txBody>
                    <a:bodyPr lIns="7560" rIns="7560" tIns="7560" bIns="0" anchor="b">
                      <a:noAutofit/>
                    </a:bodyPr>
                    <a:p>
                      <a:pPr algn="r" defTabSz="1371600">
                        <a:lnSpc>
                          <a:spcPct val="100000"/>
                        </a:lnSpc>
                      </a:pPr>
                      <a:r>
                        <a:rPr b="1" lang="pl-PL" sz="2000" spc="-1" strike="noStrike">
                          <a:solidFill>
                            <a:schemeClr val="dk1"/>
                          </a:solidFill>
                          <a:latin typeface="Montse"/>
                        </a:rPr>
                        <a:t>3%</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0" lang="pl-PL" sz="2000" spc="-1" strike="noStrike">
                          <a:solidFill>
                            <a:schemeClr val="dk1"/>
                          </a:solidFill>
                          <a:latin typeface="Montse"/>
                        </a:rPr>
                        <a:t>8048,78</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0" lang="pl-PL" sz="2000" spc="-1" strike="noStrike">
                          <a:solidFill>
                            <a:schemeClr val="dk1"/>
                          </a:solidFill>
                          <a:latin typeface="Montse"/>
                        </a:rPr>
                        <a:t>9658,54</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377280">
                <a:tc>
                  <a:txBody>
                    <a:bodyPr lIns="7560" rIns="7560" tIns="7560" bIns="0" anchor="b">
                      <a:noAutofit/>
                    </a:bodyPr>
                    <a:p>
                      <a:pPr defTabSz="1371600">
                        <a:lnSpc>
                          <a:spcPct val="100000"/>
                        </a:lnSpc>
                      </a:pPr>
                      <a:r>
                        <a:rPr b="1" lang="pl-PL" sz="2000" spc="-1" strike="noStrike">
                          <a:solidFill>
                            <a:schemeClr val="dk1"/>
                          </a:solidFill>
                          <a:latin typeface="Montse"/>
                        </a:rPr>
                        <a:t>Student Non- Member registration fees</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c>
                  <a:txBody>
                    <a:bodyPr lIns="7560" rIns="7560" tIns="7560" bIns="0" anchor="b">
                      <a:noAutofit/>
                    </a:bodyPr>
                    <a:p>
                      <a:pPr defTabSz="1371600">
                        <a:lnSpc>
                          <a:spcPct val="100000"/>
                        </a:lnSpc>
                      </a:pPr>
                      <a:r>
                        <a:rPr b="1"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20000"/>
                        <a:lumOff val="8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r>
              <a:tr h="377280">
                <a:tc>
                  <a:txBody>
                    <a:bodyPr lIns="7560" rIns="7560" tIns="7560" bIns="0" anchor="b">
                      <a:noAutofit/>
                    </a:bodyPr>
                    <a:p>
                      <a:pPr defTabSz="1371600">
                        <a:lnSpc>
                          <a:spcPct val="100000"/>
                        </a:lnSpc>
                      </a:pPr>
                      <a:r>
                        <a:rPr b="0" lang="pl-PL" sz="2000" spc="-1" strike="noStrike">
                          <a:solidFill>
                            <a:schemeClr val="dk1"/>
                          </a:solidFill>
                          <a:latin typeface="Montse"/>
                        </a:rPr>
                        <a:t>Student Non-Member early fee</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1" lang="pl-PL" sz="2000" spc="-1" strike="noStrike">
                          <a:solidFill>
                            <a:schemeClr val="dk1"/>
                          </a:solidFill>
                          <a:latin typeface="Montse"/>
                        </a:rPr>
                        <a:t>320,00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20000"/>
                        <a:lumOff val="80000"/>
                      </a:schemeClr>
                    </a:solidFill>
                  </a:tcPr>
                </a:tc>
                <a:tc>
                  <a:txBody>
                    <a:bodyPr lIns="7560" rIns="7560" tIns="7560" bIns="0" anchor="b">
                      <a:noAutofit/>
                    </a:bodyPr>
                    <a:p>
                      <a:pPr algn="r" defTabSz="1371600">
                        <a:lnSpc>
                          <a:spcPct val="100000"/>
                        </a:lnSpc>
                      </a:pPr>
                      <a:r>
                        <a:rPr b="1" lang="pl-PL" sz="2000" spc="-1" strike="noStrike">
                          <a:solidFill>
                            <a:schemeClr val="dk1"/>
                          </a:solidFill>
                          <a:latin typeface="Montse"/>
                        </a:rPr>
                        <a:t>8%</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0" lang="pl-PL" sz="2000" spc="-1" strike="noStrike">
                          <a:solidFill>
                            <a:schemeClr val="dk1"/>
                          </a:solidFill>
                          <a:latin typeface="Montse"/>
                        </a:rPr>
                        <a:t>20813,01</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0" lang="pl-PL" sz="2000" spc="-1" strike="noStrike">
                          <a:solidFill>
                            <a:schemeClr val="dk1"/>
                          </a:solidFill>
                          <a:latin typeface="Montse"/>
                        </a:rPr>
                        <a:t>24975,61</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377280">
                <a:tc>
                  <a:txBody>
                    <a:bodyPr lIns="7560" rIns="7560" tIns="7560" bIns="0" anchor="b">
                      <a:noAutofit/>
                    </a:bodyPr>
                    <a:p>
                      <a:pPr defTabSz="1371600">
                        <a:lnSpc>
                          <a:spcPct val="100000"/>
                        </a:lnSpc>
                      </a:pPr>
                      <a:r>
                        <a:rPr b="0" lang="pl-PL" sz="2000" spc="-1" strike="noStrike">
                          <a:solidFill>
                            <a:schemeClr val="dk1"/>
                          </a:solidFill>
                          <a:latin typeface="Montse"/>
                          <a:ea typeface="Noto Sans CJK SC"/>
                        </a:rPr>
                        <a:t>Student - </a:t>
                      </a:r>
                      <a:r>
                        <a:rPr b="0" lang="pl-PL" sz="2000" spc="-1" strike="noStrike">
                          <a:solidFill>
                            <a:schemeClr val="dk1"/>
                          </a:solidFill>
                          <a:latin typeface="Montse"/>
                        </a:rPr>
                        <a:t>Non-Member standard fee</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1" lang="pl-PL" sz="2000" spc="-1" strike="noStrike">
                          <a:solidFill>
                            <a:schemeClr val="dk1"/>
                          </a:solidFill>
                          <a:latin typeface="Montse"/>
                        </a:rPr>
                        <a:t>360,00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20000"/>
                        <a:lumOff val="80000"/>
                      </a:schemeClr>
                    </a:solidFill>
                  </a:tcPr>
                </a:tc>
                <a:tc>
                  <a:txBody>
                    <a:bodyPr lIns="7560" rIns="7560" tIns="7560" bIns="0" anchor="b">
                      <a:noAutofit/>
                    </a:bodyPr>
                    <a:p>
                      <a:pPr algn="r" defTabSz="1371600">
                        <a:lnSpc>
                          <a:spcPct val="100000"/>
                        </a:lnSpc>
                      </a:pPr>
                      <a:r>
                        <a:rPr b="1" lang="pl-PL" sz="2000" spc="-1" strike="noStrike">
                          <a:solidFill>
                            <a:schemeClr val="dk1"/>
                          </a:solidFill>
                          <a:latin typeface="Montse"/>
                        </a:rPr>
                        <a:t>4%</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0" lang="pl-PL" sz="2000" spc="-1" strike="noStrike">
                          <a:solidFill>
                            <a:schemeClr val="dk1"/>
                          </a:solidFill>
                          <a:latin typeface="Montse"/>
                        </a:rPr>
                        <a:t>11707,32</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pPr algn="r" defTabSz="1371600">
                        <a:lnSpc>
                          <a:spcPct val="100000"/>
                        </a:lnSpc>
                      </a:pPr>
                      <a:r>
                        <a:rPr b="0" lang="pl-PL" sz="2000" spc="-1" strike="noStrike">
                          <a:solidFill>
                            <a:schemeClr val="dk1"/>
                          </a:solidFill>
                          <a:latin typeface="Montse"/>
                        </a:rPr>
                        <a:t>14048,78</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377280">
                <a:tc>
                  <a:txBody>
                    <a:bodyPr lIns="7560" rIns="7560" tIns="7560" bIns="0" anchor="b">
                      <a:noAutofit/>
                    </a:bodyPr>
                    <a:p>
                      <a:pPr defTabSz="1371600">
                        <a:lnSpc>
                          <a:spcPct val="100000"/>
                        </a:lnSpc>
                      </a:pPr>
                      <a:r>
                        <a:rPr b="1" lang="pl-PL" sz="2000" spc="-1" strike="noStrike">
                          <a:solidFill>
                            <a:schemeClr val="dk1"/>
                          </a:solidFill>
                          <a:latin typeface="Montse"/>
                        </a:rPr>
                        <a:t>Speakers, Staff (no fee)</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lt2"/>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20000"/>
                        <a:lumOff val="80000"/>
                      </a:schemeClr>
                    </a:solidFill>
                  </a:tcPr>
                </a:tc>
                <a:tc>
                  <a:txBody>
                    <a:bodyPr lIns="7560" rIns="7560" tIns="7560" bIns="0" anchor="b">
                      <a:noAutofit/>
                    </a:bodyPr>
                    <a:p>
                      <a:pPr algn="r" defTabSz="1371600">
                        <a:lnSpc>
                          <a:spcPct val="100000"/>
                        </a:lnSpc>
                      </a:pPr>
                      <a:r>
                        <a:rPr b="1" lang="pl-PL" sz="2000" spc="-1" strike="noStrike">
                          <a:solidFill>
                            <a:schemeClr val="dk1"/>
                          </a:solidFill>
                          <a:latin typeface="Montse"/>
                        </a:rPr>
                        <a:t>5%</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lt2"/>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390960">
                <a:tc>
                  <a:txBody>
                    <a:bodyPr lIns="7560" rIns="7560" tIns="7560" bIns="0" anchor="b">
                      <a:noAutofit/>
                    </a:bodyPr>
                    <a:p>
                      <a:pPr defTabSz="1371600">
                        <a:lnSpc>
                          <a:spcPct val="100000"/>
                        </a:lnSpc>
                      </a:pPr>
                      <a:r>
                        <a:rPr b="1" lang="pl-PL" sz="2000" spc="-1" strike="noStrike">
                          <a:solidFill>
                            <a:schemeClr val="lt2"/>
                          </a:solidFill>
                          <a:latin typeface="Montse"/>
                        </a:rPr>
                        <a:t> </a:t>
                      </a:r>
                      <a:r>
                        <a:rPr b="1" lang="pl-PL" sz="2000" spc="-1" strike="noStrike">
                          <a:solidFill>
                            <a:schemeClr val="lt2"/>
                          </a:solidFill>
                          <a:latin typeface="Montse"/>
                        </a:rPr>
                        <a:t>Retired and accompanying persons fee TBD</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solidFill>
                  </a:tcPr>
                </a:tc>
                <a:tc>
                  <a:txBody>
                    <a:bodyPr lIns="7560" rIns="7560" tIns="7560" bIns="0" anchor="b">
                      <a:noAutofit/>
                    </a:bodyPr>
                    <a:p>
                      <a:pPr defTabSz="1371600">
                        <a:lnSpc>
                          <a:spcPct val="100000"/>
                        </a:lnSpc>
                      </a:pPr>
                      <a:r>
                        <a:rPr b="0" lang="pl-PL" sz="2000" spc="-1" strike="noStrike">
                          <a:solidFill>
                            <a:schemeClr val="lt2"/>
                          </a:solidFill>
                          <a:latin typeface="Montse"/>
                        </a:rPr>
                        <a:t> </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solidFill>
                  </a:tcPr>
                </a:tc>
                <a:tc>
                  <a:txBody>
                    <a:bodyPr lIns="7560" rIns="7560" tIns="7560" bIns="0" anchor="b">
                      <a:noAutofit/>
                    </a:bodyPr>
                    <a:p>
                      <a:pPr defTabSz="1371600">
                        <a:lnSpc>
                          <a:spcPct val="100000"/>
                        </a:lnSpc>
                      </a:pPr>
                      <a:r>
                        <a:rPr b="0" lang="pl-PL" sz="2000" spc="-1" strike="noStrike">
                          <a:solidFill>
                            <a:schemeClr val="lt2"/>
                          </a:solidFill>
                          <a:latin typeface="Montse"/>
                        </a:rPr>
                        <a:t> </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solidFill>
                  </a:tcPr>
                </a:tc>
                <a:tc>
                  <a:txBody>
                    <a:bodyPr lIns="7560" rIns="7560" tIns="7560" bIns="0" anchor="b">
                      <a:noAutofit/>
                    </a:bodyPr>
                    <a:p>
                      <a:pPr algn="r" defTabSz="1371600">
                        <a:lnSpc>
                          <a:spcPct val="100000"/>
                        </a:lnSpc>
                      </a:pPr>
                      <a:r>
                        <a:rPr b="1" lang="pl-PL" sz="2000" spc="-1" strike="noStrike">
                          <a:solidFill>
                            <a:schemeClr val="dk1"/>
                          </a:solidFill>
                          <a:latin typeface="Montse"/>
                        </a:rPr>
                        <a:t>348292,68</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solidFill>
                  </a:tcPr>
                </a:tc>
                <a:tc>
                  <a:txBody>
                    <a:bodyPr lIns="7560" rIns="7560" tIns="7560" bIns="0" anchor="b">
                      <a:noAutofit/>
                    </a:bodyPr>
                    <a:p>
                      <a:pPr algn="r" defTabSz="1371600">
                        <a:lnSpc>
                          <a:spcPct val="100000"/>
                        </a:lnSpc>
                      </a:pPr>
                      <a:r>
                        <a:rPr b="1" lang="pl-PL" sz="2000" spc="-1" strike="noStrike">
                          <a:solidFill>
                            <a:schemeClr val="dk1"/>
                          </a:solidFill>
                          <a:latin typeface="Montse"/>
                        </a:rPr>
                        <a:t>417951,22</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solidFill>
                  </a:tcPr>
                </a:tc>
              </a:tr>
              <a:tr h="377280">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377280">
                <a:tc>
                  <a:txBody>
                    <a:bodyPr lIns="7560" rIns="7560" tIns="7560" bIns="0" anchor="b">
                      <a:noAutofit/>
                    </a:bodyPr>
                    <a:p>
                      <a:pPr defTabSz="1371600">
                        <a:lnSpc>
                          <a:spcPct val="100000"/>
                        </a:lnSpc>
                      </a:pPr>
                      <a:r>
                        <a:rPr b="1" lang="pl-PL" sz="2000" spc="-1" strike="noStrike">
                          <a:solidFill>
                            <a:schemeClr val="dk1"/>
                          </a:solidFill>
                          <a:latin typeface="Montse"/>
                        </a:rPr>
                        <a:t>Abstract Submission fee</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7560" rIns="7560" tIns="7560" bIns="0" anchor="b">
                      <a:noAutofit/>
                    </a:bodyPr>
                    <a:p>
                      <a:pPr defTabSz="1371600">
                        <a:lnSpc>
                          <a:spcPct val="100000"/>
                        </a:lnSpc>
                      </a:pPr>
                      <a:r>
                        <a:rPr b="1" lang="pl-PL" sz="2000" spc="-1" strike="noStrike">
                          <a:solidFill>
                            <a:schemeClr val="dk1"/>
                          </a:solidFill>
                          <a:latin typeface="Montse"/>
                        </a:rPr>
                        <a:t>          </a:t>
                      </a:r>
                      <a:r>
                        <a:rPr b="1" lang="pl-PL" sz="2000" spc="-1" strike="noStrike">
                          <a:solidFill>
                            <a:srgbClr val="ff0000"/>
                          </a:solidFill>
                          <a:latin typeface="Montse"/>
                        </a:rPr>
                        <a:t>40,00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7560" rIns="7560" tIns="7560" bIns="0" anchor="b">
                      <a:noAutofit/>
                    </a:bodyPr>
                    <a:p>
                      <a:pPr algn="r" defTabSz="1371600">
                        <a:lnSpc>
                          <a:spcPct val="100000"/>
                        </a:lnSpc>
                      </a:pPr>
                      <a:r>
                        <a:rPr b="1" lang="pl-PL" sz="2000" spc="-1" strike="noStrike">
                          <a:solidFill>
                            <a:schemeClr val="dk1"/>
                          </a:solidFill>
                          <a:latin typeface="Montse"/>
                        </a:rPr>
                        <a:t>80%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7560" rIns="7560" tIns="7560" bIns="0" anchor="b">
                      <a:noAutofit/>
                    </a:bodyPr>
                    <a:p>
                      <a:pPr algn="r" defTabSz="1371600">
                        <a:lnSpc>
                          <a:spcPct val="100000"/>
                        </a:lnSpc>
                      </a:pPr>
                      <a:r>
                        <a:rPr b="1" lang="pl-PL" sz="2000" spc="-1" strike="noStrike">
                          <a:solidFill>
                            <a:schemeClr val="dk1"/>
                          </a:solidFill>
                          <a:latin typeface="Montse"/>
                        </a:rPr>
                        <a:t>26016,26</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7560" rIns="7560" tIns="7560" bIns="0" anchor="b">
                      <a:noAutofit/>
                    </a:bodyPr>
                    <a:p>
                      <a:pPr algn="r" defTabSz="1371600">
                        <a:lnSpc>
                          <a:spcPct val="100000"/>
                        </a:lnSpc>
                      </a:pPr>
                      <a:r>
                        <a:rPr b="1" lang="pl-PL" sz="2000" spc="-1" strike="noStrike">
                          <a:solidFill>
                            <a:schemeClr val="dk1"/>
                          </a:solidFill>
                          <a:latin typeface="Montse"/>
                        </a:rPr>
                        <a:t>31219,51</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r>
              <a:tr h="377280">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377280">
                <a:tc>
                  <a:txBody>
                    <a:bodyPr lIns="7560" rIns="7560" tIns="7560" bIns="0" anchor="b">
                      <a:noAutofit/>
                    </a:bodyPr>
                    <a:p>
                      <a:pPr defTabSz="1371600">
                        <a:lnSpc>
                          <a:spcPct val="100000"/>
                        </a:lnSpc>
                      </a:pPr>
                      <a:r>
                        <a:rPr b="1" lang="pl-PL" sz="2000" spc="-1" strike="noStrike">
                          <a:solidFill>
                            <a:schemeClr val="dk1"/>
                          </a:solidFill>
                          <a:latin typeface="Montse"/>
                        </a:rPr>
                        <a:t>Sponsorship &amp; Exhibition Income</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7560" rIns="7560" tIns="7560" bIns="0" anchor="b">
                      <a:noAutofit/>
                    </a:bodyPr>
                    <a:p>
                      <a:pPr defTabSz="1371600">
                        <a:lnSpc>
                          <a:spcPct val="100000"/>
                        </a:lnSpc>
                      </a:pPr>
                      <a:r>
                        <a:rPr b="1"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7560" rIns="7560" tIns="7560" bIns="0" anchor="b">
                      <a:noAutofit/>
                    </a:bodyPr>
                    <a:p>
                      <a:pPr algn="r" defTabSz="1371600">
                        <a:lnSpc>
                          <a:spcPct val="100000"/>
                        </a:lnSpc>
                      </a:pPr>
                      <a:r>
                        <a:rPr b="1" lang="pl-PL" sz="2000" spc="-1" strike="noStrike">
                          <a:solidFill>
                            <a:schemeClr val="dk1"/>
                          </a:solidFill>
                          <a:latin typeface="Montse"/>
                        </a:rPr>
                        <a:t>20000,00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7560" rIns="7560" tIns="7560" bIns="0" anchor="b">
                      <a:noAutofit/>
                    </a:bodyPr>
                    <a:p>
                      <a:pPr algn="r" defTabSz="1371600">
                        <a:lnSpc>
                          <a:spcPct val="100000"/>
                        </a:lnSpc>
                      </a:pPr>
                      <a:r>
                        <a:rPr b="1" lang="pl-PL" sz="2000" spc="-1" strike="noStrike">
                          <a:solidFill>
                            <a:schemeClr val="dk1"/>
                          </a:solidFill>
                          <a:latin typeface="Montse"/>
                        </a:rPr>
                        <a:t>20000,00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r>
              <a:tr h="377280">
                <a:tc>
                  <a:txBody>
                    <a:bodyPr lIns="7560" rIns="7560" tIns="7560" bIns="0" anchor="b">
                      <a:noAutofit/>
                    </a:bodyPr>
                    <a:p>
                      <a:endParaRPr b="1"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endParaRPr b="1"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noFill/>
                  </a:tcPr>
                </a:tc>
              </a:tr>
              <a:tr h="376200">
                <a:tc>
                  <a:txBody>
                    <a:bodyPr lIns="7560" rIns="7560" tIns="7560" bIns="0" anchor="b">
                      <a:noAutofit/>
                    </a:bodyPr>
                    <a:p>
                      <a:pPr defTabSz="1371600">
                        <a:lnSpc>
                          <a:spcPct val="100000"/>
                        </a:lnSpc>
                      </a:pPr>
                      <a:r>
                        <a:rPr b="1" lang="pl-PL" sz="2000" spc="-1" strike="noStrike">
                          <a:solidFill>
                            <a:schemeClr val="lt2"/>
                          </a:solidFill>
                          <a:latin typeface="Montse"/>
                        </a:rPr>
                        <a:t>TOTAL INCOME</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c>
                  <a:txBody>
                    <a:bodyPr lIns="7560" rIns="7560" tIns="7560" bIns="0" anchor="b">
                      <a:noAutofit/>
                    </a:bodyPr>
                    <a:p>
                      <a:pPr defTabSz="1371600">
                        <a:lnSpc>
                          <a:spcPct val="100000"/>
                        </a:lnSpc>
                      </a:pPr>
                      <a:r>
                        <a:rPr b="1" lang="pl-PL" sz="2000" spc="-1" strike="noStrike">
                          <a:solidFill>
                            <a:schemeClr val="dk1"/>
                          </a:solidFill>
                          <a:latin typeface="Montse"/>
                        </a:rPr>
                        <a:t> </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c>
                  <a:txBody>
                    <a:bodyPr lIns="7560" rIns="7560" tIns="7560" bIns="0" anchor="b">
                      <a:noAutofit/>
                    </a:bodyPr>
                    <a:p>
                      <a:pPr algn="ctr" defTabSz="1371600">
                        <a:lnSpc>
                          <a:spcPct val="100000"/>
                        </a:lnSpc>
                      </a:pPr>
                      <a:r>
                        <a:rPr b="0" lang="pl-PL" sz="2000" spc="-1" strike="noStrike">
                          <a:solidFill>
                            <a:schemeClr val="dk1"/>
                          </a:solidFill>
                          <a:latin typeface="Montse"/>
                          <a:ea typeface="Noto Sans CJK SC"/>
                        </a:rPr>
                        <a:t> </a:t>
                      </a:r>
                      <a:r>
                        <a:rPr b="1" lang="pl-PL" sz="2000" spc="-1" strike="noStrike">
                          <a:solidFill>
                            <a:schemeClr val="lt2"/>
                          </a:solidFill>
                          <a:latin typeface="Montse"/>
                        </a:rPr>
                        <a:t>EUR</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c>
                  <a:txBody>
                    <a:bodyPr lIns="7560" rIns="7560" tIns="7560" bIns="0" anchor="b">
                      <a:noAutofit/>
                    </a:bodyPr>
                    <a:p>
                      <a:pPr algn="r" defTabSz="1371600">
                        <a:lnSpc>
                          <a:spcPct val="100000"/>
                        </a:lnSpc>
                      </a:pPr>
                      <a:r>
                        <a:rPr b="1" lang="pl-PL" sz="2000" spc="-1" strike="noStrike">
                          <a:solidFill>
                            <a:schemeClr val="lt2"/>
                          </a:solidFill>
                          <a:latin typeface="Montse"/>
                        </a:rPr>
                        <a:t>394308,94</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c>
                  <a:txBody>
                    <a:bodyPr lIns="7560" rIns="7560" tIns="7560" bIns="0" anchor="b">
                      <a:noAutofit/>
                    </a:bodyPr>
                    <a:p>
                      <a:pPr algn="r" defTabSz="1371600">
                        <a:lnSpc>
                          <a:spcPct val="100000"/>
                        </a:lnSpc>
                      </a:pPr>
                      <a:r>
                        <a:rPr b="1" lang="pl-PL" sz="2000" spc="-1" strike="noStrike">
                          <a:solidFill>
                            <a:schemeClr val="lt2"/>
                          </a:solidFill>
                          <a:latin typeface="Montse"/>
                        </a:rPr>
                        <a:t>469170,73</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r>
            </a:tbl>
          </a:graphicData>
        </a:graphic>
      </p:graphicFrame>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1" name="pole tekstowe 3"/>
          <p:cNvSpPr/>
          <p:nvPr/>
        </p:nvSpPr>
        <p:spPr>
          <a:xfrm>
            <a:off x="360000" y="-180000"/>
            <a:ext cx="9781560" cy="821880"/>
          </a:xfrm>
          <a:prstGeom prst="rect">
            <a:avLst/>
          </a:prstGeom>
          <a:noFill/>
          <a:ln w="0">
            <a:noFill/>
          </a:ln>
        </p:spPr>
        <p:style>
          <a:lnRef idx="0"/>
          <a:fillRef idx="0"/>
          <a:effectRef idx="0"/>
          <a:fontRef idx="minor"/>
        </p:style>
        <p:txBody>
          <a:bodyPr lIns="90000" rIns="90000" tIns="45000" bIns="45000" anchor="t">
            <a:spAutoFit/>
          </a:bodyPr>
          <a:p>
            <a:pPr algn="just" defTabSz="360000">
              <a:lnSpc>
                <a:spcPct val="200000"/>
              </a:lnSpc>
            </a:pPr>
            <a:r>
              <a:rPr b="1" lang="pl-PL" sz="2400" spc="-1" strike="noStrike">
                <a:solidFill>
                  <a:srgbClr val="cc9900"/>
                </a:solidFill>
                <a:latin typeface="Montserrat"/>
                <a:ea typeface="Open Sans Light"/>
              </a:rPr>
              <a:t>Preliminary budget</a:t>
            </a:r>
            <a:endParaRPr b="0" lang="pl-PL" sz="2400" spc="-1" strike="noStrike">
              <a:solidFill>
                <a:srgbClr val="000000"/>
              </a:solidFill>
              <a:latin typeface="Arial"/>
            </a:endParaRPr>
          </a:p>
        </p:txBody>
      </p:sp>
      <p:sp>
        <p:nvSpPr>
          <p:cNvPr id="92" name="pole tekstowe 2"/>
          <p:cNvSpPr/>
          <p:nvPr/>
        </p:nvSpPr>
        <p:spPr>
          <a:xfrm>
            <a:off x="540000" y="707400"/>
            <a:ext cx="17577000" cy="9133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1800" spc="-1" strike="noStrike">
                <a:solidFill>
                  <a:schemeClr val="dk1"/>
                </a:solidFill>
                <a:latin typeface="Montserrat"/>
              </a:rPr>
              <a:t>This preliminary financial plan is based on two possible attendance scenarios: </a:t>
            </a:r>
            <a:r>
              <a:rPr b="1" lang="en-US" sz="1800" spc="-1" strike="noStrike">
                <a:solidFill>
                  <a:schemeClr val="dk1"/>
                </a:solidFill>
                <a:latin typeface="Montserrat"/>
              </a:rPr>
              <a:t>1,000 </a:t>
            </a:r>
            <a:r>
              <a:rPr b="0" lang="en-US" sz="1800" spc="-1" strike="noStrike">
                <a:solidFill>
                  <a:schemeClr val="dk1"/>
                </a:solidFill>
                <a:latin typeface="Montserrat"/>
              </a:rPr>
              <a:t>and </a:t>
            </a:r>
            <a:r>
              <a:rPr b="1" lang="en-US" sz="1800" spc="-1" strike="noStrike">
                <a:solidFill>
                  <a:schemeClr val="dk1"/>
                </a:solidFill>
                <a:latin typeface="Montserrat"/>
              </a:rPr>
              <a:t>1,200</a:t>
            </a:r>
            <a:r>
              <a:rPr b="0" lang="en-US" sz="1800" spc="-1" strike="noStrike">
                <a:solidFill>
                  <a:schemeClr val="dk1"/>
                </a:solidFill>
                <a:latin typeface="Montserrat"/>
              </a:rPr>
              <a:t> people. Accordingly, the financial plan has been carefully designed to ensure financial stability in both cases. All prices are listed in </a:t>
            </a:r>
            <a:r>
              <a:rPr b="1" lang="en-US" sz="1800" spc="-1" strike="noStrike">
                <a:solidFill>
                  <a:schemeClr val="dk1"/>
                </a:solidFill>
                <a:latin typeface="Montserrat"/>
              </a:rPr>
              <a:t>EUR </a:t>
            </a:r>
            <a:r>
              <a:rPr b="0" lang="en-US" sz="1800" spc="-1" strike="noStrike">
                <a:solidFill>
                  <a:schemeClr val="dk1"/>
                </a:solidFill>
                <a:latin typeface="Montserrat"/>
              </a:rPr>
              <a:t>and are estimates based on registration fees from previous events. Since the event is planned for 2029, actual registration fees and related costs may be approximately 10–15% higher due to inflation and rising operating costs.</a:t>
            </a:r>
            <a:endParaRPr b="0" lang="pl-PL" sz="1800" spc="-1" strike="noStrike">
              <a:solidFill>
                <a:srgbClr val="000000"/>
              </a:solidFill>
              <a:latin typeface="Arial"/>
            </a:endParaRPr>
          </a:p>
        </p:txBody>
      </p:sp>
      <p:graphicFrame>
        <p:nvGraphicFramePr>
          <p:cNvPr id="93" name="Tabela 7"/>
          <p:cNvGraphicFramePr/>
          <p:nvPr/>
        </p:nvGraphicFramePr>
        <p:xfrm>
          <a:off x="1070280" y="1649880"/>
          <a:ext cx="15955920" cy="8632800"/>
        </p:xfrm>
        <a:graphic>
          <a:graphicData uri="http://schemas.openxmlformats.org/drawingml/2006/table">
            <a:tbl>
              <a:tblPr/>
              <a:tblGrid>
                <a:gridCol w="8655480"/>
                <a:gridCol w="1825200"/>
                <a:gridCol w="1825200"/>
                <a:gridCol w="1825200"/>
                <a:gridCol w="1825200"/>
              </a:tblGrid>
              <a:tr h="700920">
                <a:tc>
                  <a:txBody>
                    <a:bodyPr lIns="7560" rIns="7560" tIns="7560" bIns="0" anchor="b">
                      <a:noAutofit/>
                    </a:bodyPr>
                    <a:p>
                      <a:pPr algn="ctr" defTabSz="1371600">
                        <a:lnSpc>
                          <a:spcPct val="100000"/>
                        </a:lnSpc>
                      </a:pPr>
                      <a:r>
                        <a:rPr b="1" lang="pl-PL" sz="3200" spc="-1" strike="noStrike">
                          <a:solidFill>
                            <a:schemeClr val="lt2"/>
                          </a:solidFill>
                          <a:latin typeface="Montse"/>
                        </a:rPr>
                        <a:t>Expenses</a:t>
                      </a:r>
                      <a:endParaRPr b="0" lang="pl-PL" sz="32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c>
                  <a:txBody>
                    <a:bodyPr lIns="7560" rIns="7560" tIns="7560" bIns="0" anchor="b">
                      <a:noAutofit/>
                    </a:bodyPr>
                    <a:p>
                      <a:pPr defTabSz="1371600">
                        <a:lnSpc>
                          <a:spcPct val="100000"/>
                        </a:lnSpc>
                      </a:pPr>
                      <a:r>
                        <a:rPr b="1" lang="pl-PL" sz="2000" spc="-1" strike="noStrike">
                          <a:solidFill>
                            <a:schemeClr val="dk1"/>
                          </a:solidFill>
                          <a:latin typeface="Montse"/>
                        </a:rPr>
                        <a:t> </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c>
                  <a:txBody>
                    <a:bodyPr lIns="7560" rIns="7560" tIns="7560" bIns="0" anchor="b">
                      <a:noAutofit/>
                    </a:bodyPr>
                    <a:p>
                      <a:pPr algn="ctr" defTabSz="1371600">
                        <a:lnSpc>
                          <a:spcPct val="100000"/>
                        </a:lnSpc>
                      </a:pPr>
                      <a:r>
                        <a:rPr b="1" lang="pl-PL" sz="2000" spc="-1" strike="noStrike">
                          <a:solidFill>
                            <a:schemeClr val="lt2"/>
                          </a:solidFill>
                          <a:latin typeface="Montse"/>
                        </a:rPr>
                        <a:t>          </a:t>
                      </a:r>
                      <a:r>
                        <a:rPr b="1" lang="pl-PL" sz="2000" spc="-1" strike="noStrike">
                          <a:solidFill>
                            <a:schemeClr val="lt2"/>
                          </a:solidFill>
                          <a:latin typeface="Montse"/>
                        </a:rPr>
                        <a:t>1000 pers./net</a:t>
                      </a:r>
                      <a:r>
                        <a:rPr b="1" lang="pl-PL" sz="2000" spc="-1" strike="noStrike">
                          <a:solidFill>
                            <a:schemeClr val="dk1"/>
                          </a:solidFill>
                          <a:latin typeface="Montse"/>
                        </a:rPr>
                        <a:t>.</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c>
                  <a:txBody>
                    <a:bodyPr lIns="7560" rIns="7560" tIns="7560" bIns="0" anchor="b">
                      <a:noAutofit/>
                    </a:bodyPr>
                    <a:p>
                      <a:pPr algn="ctr" defTabSz="1371600">
                        <a:lnSpc>
                          <a:spcPct val="100000"/>
                        </a:lnSpc>
                      </a:pPr>
                      <a:r>
                        <a:rPr b="1" lang="pl-PL" sz="2000" spc="-1" strike="noStrike">
                          <a:solidFill>
                            <a:schemeClr val="lt2"/>
                          </a:solidFill>
                          <a:latin typeface="Montse"/>
                        </a:rPr>
                        <a:t>         </a:t>
                      </a:r>
                      <a:r>
                        <a:rPr b="1" lang="pl-PL" sz="2000" spc="-1" strike="noStrike">
                          <a:solidFill>
                            <a:schemeClr val="lt2"/>
                          </a:solidFill>
                          <a:latin typeface="Montse"/>
                        </a:rPr>
                        <a:t>1200 pers./net</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r>
              <a:tr h="354600">
                <a:tc>
                  <a:txBody>
                    <a:bodyPr lIns="7560" rIns="7560" tIns="7560" bIns="0" anchor="b">
                      <a:noAutofit/>
                    </a:bodyPr>
                    <a:p>
                      <a:pPr defTabSz="1371600">
                        <a:lnSpc>
                          <a:spcPct val="100000"/>
                        </a:lnSpc>
                      </a:pPr>
                      <a:r>
                        <a:rPr b="1" lang="pl-PL" sz="2000" spc="-1" strike="noStrike">
                          <a:solidFill>
                            <a:schemeClr val="dk1"/>
                          </a:solidFill>
                          <a:latin typeface="Montse"/>
                        </a:rPr>
                        <a:t>Fixed costs</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c>
                  <a:txBody>
                    <a:bodyPr lIns="7560" rIns="7560" tIns="7560" bIns="0" anchor="b">
                      <a:noAutofit/>
                    </a:bodyPr>
                    <a:p>
                      <a:pPr defTabSz="1371600">
                        <a:lnSpc>
                          <a:spcPct val="100000"/>
                        </a:lnSpc>
                      </a:pPr>
                      <a:r>
                        <a:rPr b="1"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r>
              <a:tr h="354600">
                <a:tc>
                  <a:txBody>
                    <a:bodyPr lIns="7560" rIns="7560" tIns="7560" bIns="0" anchor="b">
                      <a:noAutofit/>
                    </a:bodyPr>
                    <a:p>
                      <a:pPr defTabSz="1371600">
                        <a:lnSpc>
                          <a:spcPct val="100000"/>
                        </a:lnSpc>
                      </a:pPr>
                      <a:r>
                        <a:rPr b="0" lang="pl-PL" sz="2000" spc="-1" strike="noStrike">
                          <a:solidFill>
                            <a:schemeClr val="dk1"/>
                          </a:solidFill>
                          <a:latin typeface="Montse"/>
                        </a:rPr>
                        <a:t>Website</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7600,00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7600,00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r>
              <a:tr h="354600">
                <a:tc>
                  <a:txBody>
                    <a:bodyPr lIns="7560" rIns="7560" tIns="7560" bIns="0" anchor="b">
                      <a:noAutofit/>
                    </a:bodyPr>
                    <a:p>
                      <a:pPr defTabSz="1371600">
                        <a:lnSpc>
                          <a:spcPct val="100000"/>
                        </a:lnSpc>
                      </a:pPr>
                      <a:r>
                        <a:rPr b="0" lang="pl-PL" sz="2000" spc="-1" strike="noStrike">
                          <a:solidFill>
                            <a:schemeClr val="dk1"/>
                          </a:solidFill>
                          <a:latin typeface="Montse"/>
                        </a:rPr>
                        <a:t>Sponsorship management &amp; Exhibition management</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8500,00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8500,00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r>
              <a:tr h="354600">
                <a:tc>
                  <a:txBody>
                    <a:bodyPr lIns="7560" rIns="7560" tIns="7560" bIns="0" anchor="b">
                      <a:noAutofit/>
                    </a:bodyPr>
                    <a:p>
                      <a:pPr defTabSz="1371600">
                        <a:lnSpc>
                          <a:spcPct val="100000"/>
                        </a:lnSpc>
                      </a:pPr>
                      <a:r>
                        <a:rPr b="0" lang="pl-PL" sz="2000" spc="-1" strike="noStrike">
                          <a:solidFill>
                            <a:schemeClr val="dk1"/>
                          </a:solidFill>
                          <a:latin typeface="Montse"/>
                        </a:rPr>
                        <a:t>Promotion &amp; Advertising</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4275,00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4275,00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r>
              <a:tr h="354600">
                <a:tc>
                  <a:txBody>
                    <a:bodyPr lIns="7560" rIns="7560" tIns="7560" bIns="0" anchor="b">
                      <a:noAutofit/>
                    </a:bodyPr>
                    <a:p>
                      <a:pPr defTabSz="1371600">
                        <a:lnSpc>
                          <a:spcPct val="100000"/>
                        </a:lnSpc>
                      </a:pPr>
                      <a:r>
                        <a:rPr b="0" lang="pl-PL" sz="2000" spc="-1" strike="noStrike">
                          <a:solidFill>
                            <a:schemeClr val="dk1"/>
                          </a:solidFill>
                          <a:latin typeface="Montse"/>
                        </a:rPr>
                        <a:t>Poster session</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8540,00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8540,00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r>
              <a:tr h="354600">
                <a:tc>
                  <a:txBody>
                    <a:bodyPr lIns="7560" rIns="7560" tIns="7560" bIns="0" anchor="b">
                      <a:noAutofit/>
                    </a:bodyPr>
                    <a:p>
                      <a:pPr defTabSz="1371600">
                        <a:lnSpc>
                          <a:spcPct val="100000"/>
                        </a:lnSpc>
                      </a:pPr>
                      <a:r>
                        <a:rPr b="0" lang="pl-PL" sz="2000" spc="-1" strike="noStrike">
                          <a:solidFill>
                            <a:schemeClr val="dk1"/>
                          </a:solidFill>
                          <a:latin typeface="Montse"/>
                        </a:rPr>
                        <a:t>Venue rental + logistics</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85500,00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85500,00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r>
              <a:tr h="354600">
                <a:tc>
                  <a:txBody>
                    <a:bodyPr lIns="7560" rIns="7560" tIns="7560" bIns="0" anchor="b">
                      <a:noAutofit/>
                    </a:bodyPr>
                    <a:p>
                      <a:pPr defTabSz="1371600">
                        <a:lnSpc>
                          <a:spcPct val="100000"/>
                        </a:lnSpc>
                      </a:pPr>
                      <a:r>
                        <a:rPr b="0" lang="pl-PL" sz="2000" spc="-1" strike="noStrike">
                          <a:solidFill>
                            <a:schemeClr val="dk1"/>
                          </a:solidFill>
                          <a:latin typeface="Montse"/>
                        </a:rPr>
                        <a:t>Additional AV equipment and technical support</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7500,00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7500,00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r>
              <a:tr h="354600">
                <a:tc>
                  <a:txBody>
                    <a:bodyPr lIns="7560" rIns="7560" tIns="7560" bIns="0" anchor="b">
                      <a:noAutofit/>
                    </a:bodyPr>
                    <a:p>
                      <a:pPr defTabSz="1371600">
                        <a:lnSpc>
                          <a:spcPct val="100000"/>
                        </a:lnSpc>
                      </a:pPr>
                      <a:r>
                        <a:rPr b="0" lang="pl-PL" sz="2000" spc="-1" strike="noStrike">
                          <a:solidFill>
                            <a:schemeClr val="dk1"/>
                          </a:solidFill>
                          <a:latin typeface="Montse"/>
                        </a:rPr>
                        <a:t>Venue branding</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8000,00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8000,00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r>
              <a:tr h="354600">
                <a:tc>
                  <a:txBody>
                    <a:bodyPr lIns="7560" rIns="7560" tIns="7560" bIns="0" anchor="b">
                      <a:noAutofit/>
                    </a:bodyPr>
                    <a:p>
                      <a:pPr defTabSz="1371600">
                        <a:lnSpc>
                          <a:spcPct val="100000"/>
                        </a:lnSpc>
                      </a:pPr>
                      <a:r>
                        <a:rPr b="0" lang="pl-PL" sz="2000" spc="-1" strike="noStrike">
                          <a:solidFill>
                            <a:schemeClr val="dk1"/>
                          </a:solidFill>
                          <a:latin typeface="Montse"/>
                        </a:rPr>
                        <a:t>Healthcare</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2000,00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2000,00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r>
              <a:tr h="354600">
                <a:tc>
                  <a:txBody>
                    <a:bodyPr lIns="7560" rIns="7560" tIns="7560" bIns="0" anchor="b">
                      <a:noAutofit/>
                    </a:bodyPr>
                    <a:p>
                      <a:pPr defTabSz="1371600">
                        <a:lnSpc>
                          <a:spcPct val="100000"/>
                        </a:lnSpc>
                      </a:pPr>
                      <a:r>
                        <a:rPr b="0" lang="pl-PL" sz="2000" spc="-1" strike="noStrike">
                          <a:solidFill>
                            <a:schemeClr val="dk1"/>
                          </a:solidFill>
                          <a:latin typeface="Montse"/>
                        </a:rPr>
                        <a:t>Contingency</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5000,00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5000,00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r>
              <a:tr h="366480">
                <a:tc>
                  <a:txBody>
                    <a:bodyPr lIns="7560" rIns="7560" tIns="7560" bIns="0" anchor="b">
                      <a:noAutofit/>
                    </a:bodyPr>
                    <a:p>
                      <a:pPr defTabSz="1371600">
                        <a:lnSpc>
                          <a:spcPct val="100000"/>
                        </a:lnSpc>
                      </a:pPr>
                      <a:r>
                        <a:rPr b="0" lang="pl-PL" sz="2000" spc="-1" strike="noStrike">
                          <a:solidFill>
                            <a:schemeClr val="dk1"/>
                          </a:solidFill>
                          <a:latin typeface="Montse"/>
                        </a:rPr>
                        <a:t>PCO Project Management</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40000,00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40000,00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r>
              <a:tr h="354600">
                <a:tc>
                  <a:txBody>
                    <a:bodyPr lIns="7560" rIns="7560" tIns="7560" bIns="0" anchor="b">
                      <a:noAutofit/>
                    </a:bodyPr>
                    <a:p>
                      <a:pPr defTabSz="1371600">
                        <a:lnSpc>
                          <a:spcPct val="100000"/>
                        </a:lnSpc>
                      </a:pPr>
                      <a:r>
                        <a:rPr b="0" lang="pl-PL" sz="2000" spc="-1" strike="noStrike">
                          <a:solidFill>
                            <a:schemeClr val="dk1"/>
                          </a:solidFill>
                          <a:latin typeface="Montse"/>
                        </a:rPr>
                        <a:t>IAGA head tax</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15000,00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18000,00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r>
              <a:tr h="354600">
                <a:tc>
                  <a:txBody>
                    <a:bodyPr lIns="7560" rIns="7560" tIns="7560" bIns="0" anchor="b">
                      <a:noAutofit/>
                    </a:bodyPr>
                    <a:p>
                      <a:pPr defTabSz="1371600">
                        <a:lnSpc>
                          <a:spcPct val="100000"/>
                        </a:lnSpc>
                      </a:pPr>
                      <a:r>
                        <a:rPr b="1" lang="pl-PL" sz="2000" spc="-1" strike="noStrike">
                          <a:solidFill>
                            <a:schemeClr val="lt2"/>
                          </a:solidFill>
                          <a:latin typeface="Montse"/>
                        </a:rPr>
                        <a:t>TOTAL FIXED COSTS</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c>
                  <a:txBody>
                    <a:bodyPr lIns="7560" rIns="7560" tIns="7560" bIns="0" anchor="b">
                      <a:noAutofit/>
                    </a:bodyPr>
                    <a:p>
                      <a:pPr defTabSz="1371600">
                        <a:lnSpc>
                          <a:spcPct val="100000"/>
                        </a:lnSpc>
                      </a:pPr>
                      <a:r>
                        <a:rPr b="1" lang="pl-PL" sz="2000" spc="-1" strike="noStrike">
                          <a:solidFill>
                            <a:schemeClr val="lt2"/>
                          </a:solidFill>
                          <a:latin typeface="Montse"/>
                        </a:rPr>
                        <a:t> </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c>
                  <a:txBody>
                    <a:bodyPr lIns="7560" rIns="7560" tIns="7560" bIns="0" anchor="b">
                      <a:noAutofit/>
                    </a:bodyPr>
                    <a:p>
                      <a:pPr defTabSz="1371600">
                        <a:lnSpc>
                          <a:spcPct val="100000"/>
                        </a:lnSpc>
                      </a:pPr>
                      <a:r>
                        <a:rPr b="0" lang="pl-PL" sz="2000" spc="-1" strike="noStrike">
                          <a:solidFill>
                            <a:schemeClr val="lt2"/>
                          </a:solidFill>
                          <a:latin typeface="Montse"/>
                        </a:rPr>
                        <a:t> </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c>
                  <a:txBody>
                    <a:bodyPr lIns="7560" rIns="7560" tIns="7560" bIns="0" anchor="b">
                      <a:noAutofit/>
                    </a:bodyPr>
                    <a:p>
                      <a:pPr algn="r" defTabSz="1371600">
                        <a:lnSpc>
                          <a:spcPct val="100000"/>
                        </a:lnSpc>
                      </a:pPr>
                      <a:r>
                        <a:rPr b="1" lang="pl-PL" sz="2000" spc="-1" strike="noStrike">
                          <a:solidFill>
                            <a:schemeClr val="lt2"/>
                          </a:solidFill>
                          <a:latin typeface="Montse"/>
                        </a:rPr>
                        <a:t>191915,00</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c>
                  <a:txBody>
                    <a:bodyPr lIns="7560" rIns="7560" tIns="7560" bIns="0" anchor="b">
                      <a:noAutofit/>
                    </a:bodyPr>
                    <a:p>
                      <a:pPr algn="r" defTabSz="1371600">
                        <a:lnSpc>
                          <a:spcPct val="100000"/>
                        </a:lnSpc>
                      </a:pPr>
                      <a:r>
                        <a:rPr b="1" lang="pl-PL" sz="2000" spc="-1" strike="noStrike">
                          <a:solidFill>
                            <a:schemeClr val="lt2"/>
                          </a:solidFill>
                          <a:latin typeface="Montse"/>
                        </a:rPr>
                        <a:t>194915,00</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r>
              <a:tr h="354600">
                <a:tc>
                  <a:txBody>
                    <a:bodyPr lIns="7560" rIns="7560" tIns="7560" bIns="0" anchor="b">
                      <a:noAutofit/>
                    </a:bodyPr>
                    <a:p>
                      <a:pPr defTabSz="1371600">
                        <a:lnSpc>
                          <a:spcPct val="100000"/>
                        </a:lnSpc>
                      </a:pPr>
                      <a:r>
                        <a:rPr b="1"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7560" rIns="7560" tIns="7560" bIns="0" anchor="b">
                      <a:noAutofit/>
                    </a:bodyPr>
                    <a:p>
                      <a:pPr defTabSz="1371600">
                        <a:lnSpc>
                          <a:spcPct val="100000"/>
                        </a:lnSpc>
                      </a:pPr>
                      <a:r>
                        <a:rPr b="1"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4">
                        <a:lumMod val="20000"/>
                        <a:lumOff val="80000"/>
                      </a:schemeClr>
                    </a:solidFill>
                  </a:tcPr>
                </a:tc>
              </a:tr>
              <a:tr h="354600">
                <a:tc>
                  <a:txBody>
                    <a:bodyPr lIns="7560" rIns="7560" tIns="7560" bIns="0" anchor="b">
                      <a:noAutofit/>
                    </a:bodyPr>
                    <a:p>
                      <a:pPr defTabSz="1371600">
                        <a:lnSpc>
                          <a:spcPct val="100000"/>
                        </a:lnSpc>
                      </a:pPr>
                      <a:r>
                        <a:rPr b="1" lang="pl-PL" sz="2000" spc="-1" strike="noStrike">
                          <a:solidFill>
                            <a:schemeClr val="dk1"/>
                          </a:solidFill>
                          <a:latin typeface="Montse"/>
                        </a:rPr>
                        <a:t>Variable costs</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c>
                  <a:txBody>
                    <a:bodyPr lIns="7560" rIns="7560" tIns="7560" bIns="0" anchor="b">
                      <a:noAutofit/>
                    </a:bodyPr>
                    <a:p>
                      <a:pPr defTabSz="1371600">
                        <a:lnSpc>
                          <a:spcPct val="100000"/>
                        </a:lnSpc>
                      </a:pPr>
                      <a:r>
                        <a:rPr b="1"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1">
                        <a:lumMod val="40000"/>
                        <a:lumOff val="60000"/>
                      </a:schemeClr>
                    </a:solidFill>
                  </a:tcPr>
                </a:tc>
              </a:tr>
              <a:tr h="354600">
                <a:tc>
                  <a:txBody>
                    <a:bodyPr lIns="7560" rIns="7560" tIns="7560" bIns="0" anchor="b">
                      <a:noAutofit/>
                    </a:bodyPr>
                    <a:p>
                      <a:pPr defTabSz="1371600">
                        <a:lnSpc>
                          <a:spcPct val="100000"/>
                        </a:lnSpc>
                      </a:pPr>
                      <a:r>
                        <a:rPr b="0" lang="pl-PL" sz="2000" spc="-1" strike="noStrike">
                          <a:solidFill>
                            <a:schemeClr val="dk1"/>
                          </a:solidFill>
                          <a:latin typeface="Montse"/>
                        </a:rPr>
                        <a:t>Registraton and registration  on-site</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19025,00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19725,00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r>
              <a:tr h="354600">
                <a:tc>
                  <a:txBody>
                    <a:bodyPr lIns="7560" rIns="7560" tIns="7560" bIns="0" anchor="b">
                      <a:noAutofit/>
                    </a:bodyPr>
                    <a:p>
                      <a:pPr defTabSz="1371600">
                        <a:lnSpc>
                          <a:spcPct val="100000"/>
                        </a:lnSpc>
                      </a:pPr>
                      <a:r>
                        <a:rPr b="0" lang="pl-PL" sz="2000" spc="-1" strike="noStrike">
                          <a:solidFill>
                            <a:schemeClr val="dk1"/>
                          </a:solidFill>
                          <a:latin typeface="Montse"/>
                        </a:rPr>
                        <a:t>Financial services and bookkeeping</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11347,00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13546,40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r>
              <a:tr h="354600">
                <a:tc>
                  <a:txBody>
                    <a:bodyPr lIns="7560" rIns="7560" tIns="7560" bIns="0" anchor="b">
                      <a:noAutofit/>
                    </a:bodyPr>
                    <a:p>
                      <a:pPr defTabSz="1371600">
                        <a:lnSpc>
                          <a:spcPct val="100000"/>
                        </a:lnSpc>
                      </a:pPr>
                      <a:r>
                        <a:rPr b="0" lang="pl-PL" sz="2000" spc="-1" strike="noStrike">
                          <a:solidFill>
                            <a:schemeClr val="dk1"/>
                          </a:solidFill>
                          <a:latin typeface="Montse"/>
                        </a:rPr>
                        <a:t>Delegates congress materials package</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21500,00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22000,00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r>
              <a:tr h="354600">
                <a:tc>
                  <a:txBody>
                    <a:bodyPr lIns="7560" rIns="7560" tIns="7560" bIns="0" anchor="b">
                      <a:noAutofit/>
                    </a:bodyPr>
                    <a:p>
                      <a:pPr defTabSz="1371600">
                        <a:lnSpc>
                          <a:spcPct val="100000"/>
                        </a:lnSpc>
                      </a:pPr>
                      <a:r>
                        <a:rPr b="0" lang="pl-PL" sz="2000" spc="-1" strike="noStrike">
                          <a:solidFill>
                            <a:schemeClr val="dk1"/>
                          </a:solidFill>
                          <a:latin typeface="Montse"/>
                        </a:rPr>
                        <a:t>Abstract management</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8750,00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10150,00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r>
              <a:tr h="462600">
                <a:tc>
                  <a:txBody>
                    <a:bodyPr lIns="7560" rIns="7560" tIns="7560" bIns="0" anchor="b">
                      <a:noAutofit/>
                    </a:bodyPr>
                    <a:p>
                      <a:pPr defTabSz="1371600">
                        <a:lnSpc>
                          <a:spcPct val="100000"/>
                        </a:lnSpc>
                      </a:pPr>
                      <a:r>
                        <a:rPr b="0" lang="pl-PL" sz="2000" spc="-1" strike="noStrike">
                          <a:solidFill>
                            <a:schemeClr val="dk1"/>
                          </a:solidFill>
                          <a:latin typeface="Montse"/>
                        </a:rPr>
                        <a:t>Catering services at the venue ( Welcome Reception, coffee breaks)</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endParaRPr b="0" lang="pl-PL" sz="2000" spc="-1" strike="noStrike">
                        <a:solidFill>
                          <a:schemeClr val="dk1"/>
                        </a:solidFill>
                        <a:latin typeface="Montse"/>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133400,00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c>
                  <a:txBody>
                    <a:bodyPr lIns="7560" rIns="7560" tIns="7560" bIns="0" anchor="b">
                      <a:noAutofit/>
                    </a:bodyPr>
                    <a:p>
                      <a:pPr algn="r" defTabSz="1371600">
                        <a:lnSpc>
                          <a:spcPct val="100000"/>
                        </a:lnSpc>
                      </a:pPr>
                      <a:r>
                        <a:rPr b="0" lang="pl-PL" sz="2000" spc="-1" strike="noStrike">
                          <a:solidFill>
                            <a:schemeClr val="dk1"/>
                          </a:solidFill>
                          <a:latin typeface="Montse"/>
                        </a:rPr>
                        <a:t>140200,00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lumMod val="20000"/>
                        <a:lumOff val="80000"/>
                      </a:schemeClr>
                    </a:solidFill>
                  </a:tcPr>
                </a:tc>
              </a:tr>
              <a:tr h="354600">
                <a:tc>
                  <a:txBody>
                    <a:bodyPr lIns="7560" rIns="7560" tIns="7560" bIns="0" anchor="b">
                      <a:noAutofit/>
                    </a:bodyPr>
                    <a:p>
                      <a:pPr defTabSz="1371600">
                        <a:lnSpc>
                          <a:spcPct val="100000"/>
                        </a:lnSpc>
                      </a:pPr>
                      <a:r>
                        <a:rPr b="1" lang="pl-PL" sz="2000" spc="-1" strike="noStrike">
                          <a:solidFill>
                            <a:schemeClr val="lt2"/>
                          </a:solidFill>
                          <a:latin typeface="Montse"/>
                        </a:rPr>
                        <a:t>TOTAL VARIABLE COSTS</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c>
                  <a:txBody>
                    <a:bodyPr lIns="7560" rIns="7560" tIns="7560" bIns="0" anchor="b">
                      <a:noAutofit/>
                    </a:bodyPr>
                    <a:p>
                      <a:pPr defTabSz="1371600">
                        <a:lnSpc>
                          <a:spcPct val="100000"/>
                        </a:lnSpc>
                      </a:pPr>
                      <a:r>
                        <a:rPr b="1" lang="pl-PL" sz="2000" spc="-1" strike="noStrike">
                          <a:solidFill>
                            <a:schemeClr val="lt2"/>
                          </a:solidFill>
                          <a:latin typeface="Montse"/>
                        </a:rPr>
                        <a:t> </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c>
                  <a:txBody>
                    <a:bodyPr lIns="7560" rIns="7560" tIns="7560" bIns="0" anchor="b">
                      <a:noAutofit/>
                    </a:bodyPr>
                    <a:p>
                      <a:pPr defTabSz="1371600">
                        <a:lnSpc>
                          <a:spcPct val="100000"/>
                        </a:lnSpc>
                      </a:pPr>
                      <a:r>
                        <a:rPr b="0" lang="pl-PL" sz="2000" spc="-1" strike="noStrike">
                          <a:solidFill>
                            <a:schemeClr val="lt2"/>
                          </a:solidFill>
                          <a:latin typeface="Montse"/>
                        </a:rPr>
                        <a:t> </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c>
                  <a:txBody>
                    <a:bodyPr lIns="7560" rIns="7560" tIns="7560" bIns="0" anchor="b">
                      <a:noAutofit/>
                    </a:bodyPr>
                    <a:p>
                      <a:pPr algn="r" defTabSz="1371600">
                        <a:lnSpc>
                          <a:spcPct val="100000"/>
                        </a:lnSpc>
                      </a:pPr>
                      <a:r>
                        <a:rPr b="1" lang="pl-PL" sz="2000" spc="-1" strike="noStrike">
                          <a:solidFill>
                            <a:schemeClr val="lt2"/>
                          </a:solidFill>
                          <a:latin typeface="Montse"/>
                        </a:rPr>
                        <a:t>194022,00</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c>
                  <a:txBody>
                    <a:bodyPr lIns="7560" rIns="7560" tIns="7560" bIns="0" anchor="b">
                      <a:noAutofit/>
                    </a:bodyPr>
                    <a:p>
                      <a:pPr algn="r" defTabSz="1371600">
                        <a:lnSpc>
                          <a:spcPct val="100000"/>
                        </a:lnSpc>
                      </a:pPr>
                      <a:r>
                        <a:rPr b="1" lang="pl-PL" sz="2000" spc="-1" strike="noStrike">
                          <a:solidFill>
                            <a:schemeClr val="lt2"/>
                          </a:solidFill>
                          <a:latin typeface="Montse"/>
                        </a:rPr>
                        <a:t>205621,40</a:t>
                      </a:r>
                      <a:endParaRPr b="0" lang="pl-PL" sz="2000" spc="-1" strike="noStrike">
                        <a:solidFill>
                          <a:srgbClr val="ffffff"/>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5"/>
                    </a:solidFill>
                  </a:tcPr>
                </a:tc>
              </a:tr>
              <a:tr h="365400">
                <a:tc>
                  <a:txBody>
                    <a:bodyPr lIns="7560" rIns="7560" tIns="7560" bIns="0" anchor="b">
                      <a:noAutofit/>
                    </a:bodyPr>
                    <a:p>
                      <a:pPr defTabSz="1371600">
                        <a:lnSpc>
                          <a:spcPct val="100000"/>
                        </a:lnSpc>
                      </a:pPr>
                      <a:r>
                        <a:rPr b="1" lang="pl-PL" sz="2000" spc="-1" strike="noStrike">
                          <a:solidFill>
                            <a:schemeClr val="dk1"/>
                          </a:solidFill>
                          <a:latin typeface="Montse"/>
                        </a:rPr>
                        <a:t>TOTAL EXPENSES</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aeef3"/>
                    </a:solidFill>
                  </a:tcPr>
                </a:tc>
                <a:tc>
                  <a:txBody>
                    <a:bodyPr lIns="7560" rIns="7560" tIns="7560" bIns="0" anchor="b">
                      <a:noAutofit/>
                    </a:bodyPr>
                    <a:p>
                      <a:pPr defTabSz="1371600">
                        <a:lnSpc>
                          <a:spcPct val="100000"/>
                        </a:lnSpc>
                      </a:pPr>
                      <a:r>
                        <a:rPr b="1"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aeef3"/>
                    </a:solidFill>
                  </a:tcPr>
                </a:tc>
                <a:tc>
                  <a:txBody>
                    <a:bodyPr lIns="7560" rIns="7560" tIns="7560" bIns="0" anchor="b">
                      <a:noAutofit/>
                    </a:bodyPr>
                    <a:p>
                      <a:pPr defTabSz="1371600">
                        <a:lnSpc>
                          <a:spcPct val="100000"/>
                        </a:lnSpc>
                      </a:pPr>
                      <a:r>
                        <a:rPr b="0" lang="pl-PL" sz="2000" spc="-1" strike="noStrike">
                          <a:solidFill>
                            <a:schemeClr val="dk1"/>
                          </a:solidFill>
                          <a:latin typeface="Montse"/>
                        </a:rPr>
                        <a:t> </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aeef3"/>
                    </a:solidFill>
                  </a:tcPr>
                </a:tc>
                <a:tc>
                  <a:txBody>
                    <a:bodyPr lIns="7560" rIns="7560" tIns="7560" bIns="0" anchor="b">
                      <a:noAutofit/>
                    </a:bodyPr>
                    <a:p>
                      <a:pPr algn="r" defTabSz="1371600">
                        <a:lnSpc>
                          <a:spcPct val="100000"/>
                        </a:lnSpc>
                      </a:pPr>
                      <a:r>
                        <a:rPr b="1" lang="pl-PL" sz="2000" spc="-1" strike="noStrike">
                          <a:solidFill>
                            <a:schemeClr val="dk1"/>
                          </a:solidFill>
                          <a:latin typeface="Montse"/>
                        </a:rPr>
                        <a:t>385937,00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aeef3"/>
                    </a:solidFill>
                  </a:tcPr>
                </a:tc>
                <a:tc>
                  <a:txBody>
                    <a:bodyPr lIns="7560" rIns="7560" tIns="7560" bIns="0" anchor="b">
                      <a:noAutofit/>
                    </a:bodyPr>
                    <a:p>
                      <a:pPr algn="r" defTabSz="1371600">
                        <a:lnSpc>
                          <a:spcPct val="100000"/>
                        </a:lnSpc>
                      </a:pPr>
                      <a:r>
                        <a:rPr b="1" lang="pl-PL" sz="2000" spc="-1" strike="noStrike">
                          <a:solidFill>
                            <a:schemeClr val="dk1"/>
                          </a:solidFill>
                          <a:latin typeface="Montse"/>
                        </a:rPr>
                        <a:t>400536,40</a:t>
                      </a:r>
                      <a:endParaRPr b="0" lang="pl-PL" sz="2000" spc="-1" strike="noStrike">
                        <a:solidFill>
                          <a:srgbClr val="000000"/>
                        </a:solidFill>
                        <a:latin typeface="Arial"/>
                      </a:endParaRPr>
                    </a:p>
                  </a:txBody>
                  <a:tcPr anchor="b" marL="7560" marR="756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daeef3"/>
                    </a:solidFill>
                  </a:tcPr>
                </a:tc>
              </a:tr>
            </a:tbl>
          </a:graphicData>
        </a:graphic>
      </p:graphicFrame>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 name="TextBox 7"/>
          <p:cNvSpPr/>
          <p:nvPr/>
        </p:nvSpPr>
        <p:spPr>
          <a:xfrm>
            <a:off x="148320" y="5684760"/>
            <a:ext cx="17991000" cy="4105080"/>
          </a:xfrm>
          <a:prstGeom prst="rect">
            <a:avLst/>
          </a:prstGeom>
          <a:noFill/>
          <a:ln w="0">
            <a:noFill/>
          </a:ln>
        </p:spPr>
        <p:style>
          <a:lnRef idx="0"/>
          <a:fillRef idx="0"/>
          <a:effectRef idx="0"/>
          <a:fontRef idx="minor"/>
        </p:style>
        <p:txBody>
          <a:bodyPr lIns="90000" rIns="90000" tIns="45000" bIns="45000" anchor="ctr">
            <a:normAutofit/>
          </a:bodyPr>
          <a:p>
            <a:pPr algn="ctr">
              <a:lnSpc>
                <a:spcPct val="100000"/>
              </a:lnSpc>
            </a:pPr>
            <a:r>
              <a:rPr b="0" lang="en-US" sz="6600" spc="-1" strike="noStrike">
                <a:solidFill>
                  <a:schemeClr val="lt1"/>
                </a:solidFill>
                <a:latin typeface="Montserrat ExtraBold"/>
                <a:ea typeface="Roboto Black"/>
              </a:rPr>
              <a:t>Proposed Venue</a:t>
            </a:r>
            <a:r>
              <a:rPr b="0" lang="pl-PL" sz="6600" spc="-1" strike="noStrike">
                <a:solidFill>
                  <a:schemeClr val="lt1"/>
                </a:solidFill>
                <a:latin typeface="Montserrat ExtraBold"/>
                <a:ea typeface="Roboto Black"/>
              </a:rPr>
              <a:t> </a:t>
            </a:r>
            <a:br>
              <a:rPr sz="6600"/>
            </a:br>
            <a:r>
              <a:rPr b="0" lang="en-US" sz="5400" spc="-1" strike="noStrike">
                <a:solidFill>
                  <a:schemeClr val="lt1"/>
                </a:solidFill>
                <a:latin typeface="Montserrat ExtraBold"/>
                <a:ea typeface="Roboto Black"/>
              </a:rPr>
              <a:t>FACULT</a:t>
            </a:r>
            <a:r>
              <a:rPr b="0" lang="pl-PL" sz="5400" spc="-1" strike="noStrike">
                <a:solidFill>
                  <a:schemeClr val="lt1"/>
                </a:solidFill>
                <a:latin typeface="Montserrat ExtraBold"/>
                <a:ea typeface="Roboto Black"/>
              </a:rPr>
              <a:t>IES</a:t>
            </a:r>
            <a:r>
              <a:rPr b="0" lang="en-US" sz="5400" spc="-1" strike="noStrike">
                <a:solidFill>
                  <a:schemeClr val="lt1"/>
                </a:solidFill>
                <a:latin typeface="Montserrat ExtraBold"/>
                <a:ea typeface="Roboto Black"/>
              </a:rPr>
              <a:t> OF PHYSICS</a:t>
            </a:r>
            <a:r>
              <a:rPr b="0" lang="pl-PL" sz="5400" spc="-1" strike="noStrike">
                <a:solidFill>
                  <a:schemeClr val="lt1"/>
                </a:solidFill>
                <a:latin typeface="Montserrat ExtraBold"/>
                <a:ea typeface="Roboto Black"/>
              </a:rPr>
              <a:t> </a:t>
            </a:r>
            <a:br>
              <a:rPr sz="5400"/>
            </a:br>
            <a:r>
              <a:rPr b="0" lang="pl-PL" sz="5400" spc="-1" strike="noStrike">
                <a:solidFill>
                  <a:schemeClr val="lt1"/>
                </a:solidFill>
                <a:latin typeface="Montserrat ExtraBold"/>
                <a:ea typeface="Roboto Black"/>
              </a:rPr>
              <a:t>AND OF PSYCHOLOGY</a:t>
            </a:r>
            <a:br>
              <a:rPr sz="5400"/>
            </a:br>
            <a:r>
              <a:rPr b="0" lang="en-US" sz="5400" spc="-1" strike="noStrike">
                <a:solidFill>
                  <a:schemeClr val="lt1"/>
                </a:solidFill>
                <a:latin typeface="Montserrat ExtraBold"/>
                <a:ea typeface="Roboto Black"/>
              </a:rPr>
              <a:t>UNIVERSITY OF WARSAW</a:t>
            </a:r>
            <a:endParaRPr b="0" lang="pl-PL" sz="5400" spc="-1" strike="noStrike">
              <a:solidFill>
                <a:srgbClr val="000000"/>
              </a:solidFill>
              <a:latin typeface="Arial"/>
            </a:endParaRPr>
          </a:p>
        </p:txBody>
      </p:sp>
      <p:sp>
        <p:nvSpPr>
          <p:cNvPr id="95" name="Symbol zastępczy obrazu 34"/>
          <p:cNvSpPr/>
          <p:nvPr/>
        </p:nvSpPr>
        <p:spPr>
          <a:xfrm>
            <a:off x="8285760" y="0"/>
            <a:ext cx="8379360" cy="4562280"/>
          </a:xfrm>
          <a:custGeom>
            <a:avLst/>
            <a:gdLst>
              <a:gd name="textAreaLeft" fmla="*/ 0 w 8379360"/>
              <a:gd name="textAreaRight" fmla="*/ 8379720 w 8379360"/>
              <a:gd name="textAreaTop" fmla="*/ 0 h 4562280"/>
              <a:gd name="textAreaBottom" fmla="*/ 4562640 h 4562280"/>
            </a:gdLst>
            <a:ahLst/>
            <a:rect l="textAreaLeft" t="textAreaTop" r="textAreaRight" b="textAreaBottom"/>
            <a:pathLst>
              <a:path w="5089" h="2785">
                <a:moveTo>
                  <a:pt x="5089" y="0"/>
                </a:moveTo>
                <a:lnTo>
                  <a:pt x="4439" y="1746"/>
                </a:lnTo>
                <a:lnTo>
                  <a:pt x="4415" y="1805"/>
                </a:lnTo>
                <a:lnTo>
                  <a:pt x="4390" y="1863"/>
                </a:lnTo>
                <a:lnTo>
                  <a:pt x="4364" y="1919"/>
                </a:lnTo>
                <a:lnTo>
                  <a:pt x="4333" y="1974"/>
                </a:lnTo>
                <a:lnTo>
                  <a:pt x="4303" y="2027"/>
                </a:lnTo>
                <a:lnTo>
                  <a:pt x="4271" y="2079"/>
                </a:lnTo>
                <a:lnTo>
                  <a:pt x="4237" y="2129"/>
                </a:lnTo>
                <a:lnTo>
                  <a:pt x="4201" y="2177"/>
                </a:lnTo>
                <a:lnTo>
                  <a:pt x="4163" y="2224"/>
                </a:lnTo>
                <a:lnTo>
                  <a:pt x="4123" y="2269"/>
                </a:lnTo>
                <a:lnTo>
                  <a:pt x="4083" y="2312"/>
                </a:lnTo>
                <a:lnTo>
                  <a:pt x="4041" y="2354"/>
                </a:lnTo>
                <a:lnTo>
                  <a:pt x="3996" y="2394"/>
                </a:lnTo>
                <a:lnTo>
                  <a:pt x="3952" y="2433"/>
                </a:lnTo>
                <a:lnTo>
                  <a:pt x="3906" y="2469"/>
                </a:lnTo>
                <a:lnTo>
                  <a:pt x="3857" y="2504"/>
                </a:lnTo>
                <a:lnTo>
                  <a:pt x="3808" y="2537"/>
                </a:lnTo>
                <a:lnTo>
                  <a:pt x="3757" y="2567"/>
                </a:lnTo>
                <a:lnTo>
                  <a:pt x="3706" y="2596"/>
                </a:lnTo>
                <a:lnTo>
                  <a:pt x="3654" y="2623"/>
                </a:lnTo>
                <a:lnTo>
                  <a:pt x="3599" y="2649"/>
                </a:lnTo>
                <a:lnTo>
                  <a:pt x="3544" y="2672"/>
                </a:lnTo>
                <a:lnTo>
                  <a:pt x="3488" y="2692"/>
                </a:lnTo>
                <a:lnTo>
                  <a:pt x="3432" y="2711"/>
                </a:lnTo>
                <a:lnTo>
                  <a:pt x="3373" y="2728"/>
                </a:lnTo>
                <a:lnTo>
                  <a:pt x="3314" y="2743"/>
                </a:lnTo>
                <a:lnTo>
                  <a:pt x="3255" y="2756"/>
                </a:lnTo>
                <a:lnTo>
                  <a:pt x="3194" y="2766"/>
                </a:lnTo>
                <a:lnTo>
                  <a:pt x="3132" y="2773"/>
                </a:lnTo>
                <a:lnTo>
                  <a:pt x="3071" y="2779"/>
                </a:lnTo>
                <a:lnTo>
                  <a:pt x="3009" y="2783"/>
                </a:lnTo>
                <a:lnTo>
                  <a:pt x="2945" y="2785"/>
                </a:lnTo>
                <a:lnTo>
                  <a:pt x="0" y="2785"/>
                </a:lnTo>
                <a:lnTo>
                  <a:pt x="1030" y="0"/>
                </a:lnTo>
                <a:lnTo>
                  <a:pt x="5089" y="0"/>
                </a:lnTo>
                <a:close/>
              </a:path>
              <a:path w="5089" h="2785">
                <a:moveTo>
                  <a:pt x="5089" y="0"/>
                </a:moveTo>
                <a:lnTo>
                  <a:pt x="4439" y="1746"/>
                </a:lnTo>
                <a:lnTo>
                  <a:pt x="4415" y="1805"/>
                </a:lnTo>
                <a:lnTo>
                  <a:pt x="4390" y="1863"/>
                </a:lnTo>
                <a:lnTo>
                  <a:pt x="4364" y="1919"/>
                </a:lnTo>
                <a:lnTo>
                  <a:pt x="4333" y="1974"/>
                </a:lnTo>
                <a:lnTo>
                  <a:pt x="4303" y="2027"/>
                </a:lnTo>
                <a:lnTo>
                  <a:pt x="4271" y="2079"/>
                </a:lnTo>
                <a:lnTo>
                  <a:pt x="4237" y="2129"/>
                </a:lnTo>
                <a:lnTo>
                  <a:pt x="4201" y="2177"/>
                </a:lnTo>
                <a:lnTo>
                  <a:pt x="4163" y="2224"/>
                </a:lnTo>
                <a:lnTo>
                  <a:pt x="4123" y="2269"/>
                </a:lnTo>
                <a:lnTo>
                  <a:pt x="4083" y="2312"/>
                </a:lnTo>
                <a:lnTo>
                  <a:pt x="4041" y="2354"/>
                </a:lnTo>
                <a:lnTo>
                  <a:pt x="3996" y="2394"/>
                </a:lnTo>
                <a:lnTo>
                  <a:pt x="3952" y="2433"/>
                </a:lnTo>
                <a:lnTo>
                  <a:pt x="3906" y="2469"/>
                </a:lnTo>
                <a:lnTo>
                  <a:pt x="3857" y="2504"/>
                </a:lnTo>
                <a:lnTo>
                  <a:pt x="3808" y="2537"/>
                </a:lnTo>
                <a:lnTo>
                  <a:pt x="3757" y="2567"/>
                </a:lnTo>
                <a:lnTo>
                  <a:pt x="3706" y="2596"/>
                </a:lnTo>
                <a:lnTo>
                  <a:pt x="3654" y="2623"/>
                </a:lnTo>
                <a:lnTo>
                  <a:pt x="3599" y="2649"/>
                </a:lnTo>
                <a:lnTo>
                  <a:pt x="3544" y="2672"/>
                </a:lnTo>
                <a:lnTo>
                  <a:pt x="3488" y="2692"/>
                </a:lnTo>
                <a:lnTo>
                  <a:pt x="3432" y="2711"/>
                </a:lnTo>
                <a:lnTo>
                  <a:pt x="3373" y="2728"/>
                </a:lnTo>
                <a:lnTo>
                  <a:pt x="3314" y="2743"/>
                </a:lnTo>
                <a:lnTo>
                  <a:pt x="3255" y="2756"/>
                </a:lnTo>
                <a:lnTo>
                  <a:pt x="3194" y="2766"/>
                </a:lnTo>
                <a:lnTo>
                  <a:pt x="3132" y="2773"/>
                </a:lnTo>
                <a:lnTo>
                  <a:pt x="3071" y="2779"/>
                </a:lnTo>
                <a:lnTo>
                  <a:pt x="3009" y="2783"/>
                </a:lnTo>
                <a:lnTo>
                  <a:pt x="2945" y="2785"/>
                </a:lnTo>
                <a:lnTo>
                  <a:pt x="0" y="2785"/>
                </a:lnTo>
                <a:lnTo>
                  <a:pt x="1030" y="0"/>
                </a:lnTo>
                <a:lnTo>
                  <a:pt x="5089" y="0"/>
                </a:lnTo>
                <a:close/>
              </a:path>
            </a:pathLst>
          </a:custGeom>
          <a:blipFill rotWithShape="0">
            <a:blip r:embed="rId1"/>
            <a:srcRect/>
            <a:stretch/>
          </a:blipFill>
          <a:ln w="0">
            <a:noFill/>
          </a:ln>
        </p:spPr>
        <p:style>
          <a:lnRef idx="0"/>
          <a:fillRef idx="0"/>
          <a:effectRef idx="0"/>
          <a:fontRef idx="minor"/>
        </p:style>
        <p:txBody>
          <a:bodyPr lIns="90000" rIns="90000" tIns="45000" bIns="45000" anchor="t">
            <a:noAutofit/>
          </a:bodyPr>
          <a:p>
            <a:endParaRPr b="0" lang="pl-PL" sz="1800" spc="-1" strike="noStrike">
              <a:solidFill>
                <a:srgbClr val="000000"/>
              </a:solidFill>
              <a:latin typeface="Arial"/>
            </a:endParaRPr>
          </a:p>
        </p:txBody>
      </p:sp>
      <p:sp>
        <p:nvSpPr>
          <p:cNvPr id="96" name="Symbol zastępczy obrazu 6"/>
          <p:cNvSpPr/>
          <p:nvPr/>
        </p:nvSpPr>
        <p:spPr>
          <a:xfrm>
            <a:off x="1648800" y="0"/>
            <a:ext cx="8337960" cy="5684400"/>
          </a:xfrm>
          <a:custGeom>
            <a:avLst/>
            <a:gdLst>
              <a:gd name="textAreaLeft" fmla="*/ 0 w 8337960"/>
              <a:gd name="textAreaRight" fmla="*/ 8338320 w 8337960"/>
              <a:gd name="textAreaTop" fmla="*/ 0 h 5684400"/>
              <a:gd name="textAreaBottom" fmla="*/ 5684760 h 5684400"/>
            </a:gdLst>
            <a:ahLst/>
            <a:rect l="textAreaLeft" t="textAreaTop" r="textAreaRight" b="textAreaBottom"/>
            <a:pathLst>
              <a:path w="5062" h="3467">
                <a:moveTo>
                  <a:pt x="3783" y="3467"/>
                </a:moveTo>
                <a:lnTo>
                  <a:pt x="799" y="3467"/>
                </a:lnTo>
                <a:lnTo>
                  <a:pt x="749" y="3466"/>
                </a:lnTo>
                <a:lnTo>
                  <a:pt x="700" y="3462"/>
                </a:lnTo>
                <a:lnTo>
                  <a:pt x="675" y="3459"/>
                </a:lnTo>
                <a:lnTo>
                  <a:pt x="652" y="3454"/>
                </a:lnTo>
                <a:lnTo>
                  <a:pt x="628" y="3450"/>
                </a:lnTo>
                <a:lnTo>
                  <a:pt x="605" y="3446"/>
                </a:lnTo>
                <a:lnTo>
                  <a:pt x="582" y="3440"/>
                </a:lnTo>
                <a:lnTo>
                  <a:pt x="559" y="3433"/>
                </a:lnTo>
                <a:lnTo>
                  <a:pt x="536" y="3426"/>
                </a:lnTo>
                <a:lnTo>
                  <a:pt x="514" y="3417"/>
                </a:lnTo>
                <a:lnTo>
                  <a:pt x="492" y="3410"/>
                </a:lnTo>
                <a:lnTo>
                  <a:pt x="471" y="3400"/>
                </a:lnTo>
                <a:lnTo>
                  <a:pt x="449" y="3390"/>
                </a:lnTo>
                <a:lnTo>
                  <a:pt x="429" y="3380"/>
                </a:lnTo>
                <a:lnTo>
                  <a:pt x="407" y="3368"/>
                </a:lnTo>
                <a:lnTo>
                  <a:pt x="387" y="3357"/>
                </a:lnTo>
                <a:lnTo>
                  <a:pt x="367" y="3344"/>
                </a:lnTo>
                <a:lnTo>
                  <a:pt x="348" y="3331"/>
                </a:lnTo>
                <a:lnTo>
                  <a:pt x="328" y="3318"/>
                </a:lnTo>
                <a:lnTo>
                  <a:pt x="310" y="3303"/>
                </a:lnTo>
                <a:lnTo>
                  <a:pt x="292" y="3287"/>
                </a:lnTo>
                <a:lnTo>
                  <a:pt x="274" y="3272"/>
                </a:lnTo>
                <a:lnTo>
                  <a:pt x="256" y="3256"/>
                </a:lnTo>
                <a:lnTo>
                  <a:pt x="239" y="3238"/>
                </a:lnTo>
                <a:lnTo>
                  <a:pt x="222" y="3221"/>
                </a:lnTo>
                <a:lnTo>
                  <a:pt x="206" y="3204"/>
                </a:lnTo>
                <a:lnTo>
                  <a:pt x="174" y="3165"/>
                </a:lnTo>
                <a:lnTo>
                  <a:pt x="144" y="3126"/>
                </a:lnTo>
                <a:lnTo>
                  <a:pt x="117" y="3083"/>
                </a:lnTo>
                <a:lnTo>
                  <a:pt x="92" y="3041"/>
                </a:lnTo>
                <a:lnTo>
                  <a:pt x="82" y="3019"/>
                </a:lnTo>
                <a:lnTo>
                  <a:pt x="70" y="2998"/>
                </a:lnTo>
                <a:lnTo>
                  <a:pt x="60" y="2975"/>
                </a:lnTo>
                <a:lnTo>
                  <a:pt x="52" y="2953"/>
                </a:lnTo>
                <a:lnTo>
                  <a:pt x="43" y="2930"/>
                </a:lnTo>
                <a:lnTo>
                  <a:pt x="36" y="2909"/>
                </a:lnTo>
                <a:lnTo>
                  <a:pt x="29" y="2885"/>
                </a:lnTo>
                <a:lnTo>
                  <a:pt x="23" y="2862"/>
                </a:lnTo>
                <a:lnTo>
                  <a:pt x="17" y="2839"/>
                </a:lnTo>
                <a:lnTo>
                  <a:pt x="13" y="2816"/>
                </a:lnTo>
                <a:lnTo>
                  <a:pt x="9" y="2793"/>
                </a:lnTo>
                <a:lnTo>
                  <a:pt x="6" y="2770"/>
                </a:lnTo>
                <a:lnTo>
                  <a:pt x="3" y="2747"/>
                </a:lnTo>
                <a:lnTo>
                  <a:pt x="1" y="2724"/>
                </a:lnTo>
                <a:lnTo>
                  <a:pt x="0" y="2701"/>
                </a:lnTo>
                <a:lnTo>
                  <a:pt x="0" y="2677"/>
                </a:lnTo>
                <a:lnTo>
                  <a:pt x="0" y="2654"/>
                </a:lnTo>
                <a:lnTo>
                  <a:pt x="1" y="2629"/>
                </a:lnTo>
                <a:lnTo>
                  <a:pt x="3" y="2606"/>
                </a:lnTo>
                <a:lnTo>
                  <a:pt x="6" y="2581"/>
                </a:lnTo>
                <a:lnTo>
                  <a:pt x="9" y="2558"/>
                </a:lnTo>
                <a:lnTo>
                  <a:pt x="13" y="2535"/>
                </a:lnTo>
                <a:lnTo>
                  <a:pt x="17" y="2511"/>
                </a:lnTo>
                <a:lnTo>
                  <a:pt x="23" y="2488"/>
                </a:lnTo>
                <a:lnTo>
                  <a:pt x="36" y="2440"/>
                </a:lnTo>
                <a:lnTo>
                  <a:pt x="52" y="2393"/>
                </a:lnTo>
                <a:lnTo>
                  <a:pt x="939" y="0"/>
                </a:lnTo>
                <a:lnTo>
                  <a:pt x="5062" y="0"/>
                </a:lnTo>
                <a:lnTo>
                  <a:pt x="3783" y="3467"/>
                </a:lnTo>
                <a:close/>
              </a:path>
              <a:path w="5062" h="3467">
                <a:moveTo>
                  <a:pt x="3783" y="3467"/>
                </a:moveTo>
                <a:lnTo>
                  <a:pt x="799" y="3467"/>
                </a:lnTo>
                <a:lnTo>
                  <a:pt x="749" y="3466"/>
                </a:lnTo>
                <a:lnTo>
                  <a:pt x="700" y="3462"/>
                </a:lnTo>
                <a:lnTo>
                  <a:pt x="675" y="3459"/>
                </a:lnTo>
                <a:lnTo>
                  <a:pt x="652" y="3454"/>
                </a:lnTo>
                <a:lnTo>
                  <a:pt x="628" y="3450"/>
                </a:lnTo>
                <a:lnTo>
                  <a:pt x="605" y="3446"/>
                </a:lnTo>
                <a:lnTo>
                  <a:pt x="582" y="3440"/>
                </a:lnTo>
                <a:lnTo>
                  <a:pt x="559" y="3433"/>
                </a:lnTo>
                <a:lnTo>
                  <a:pt x="536" y="3426"/>
                </a:lnTo>
                <a:lnTo>
                  <a:pt x="514" y="3417"/>
                </a:lnTo>
                <a:lnTo>
                  <a:pt x="492" y="3410"/>
                </a:lnTo>
                <a:lnTo>
                  <a:pt x="471" y="3400"/>
                </a:lnTo>
                <a:lnTo>
                  <a:pt x="449" y="3390"/>
                </a:lnTo>
                <a:lnTo>
                  <a:pt x="429" y="3380"/>
                </a:lnTo>
                <a:lnTo>
                  <a:pt x="407" y="3368"/>
                </a:lnTo>
                <a:lnTo>
                  <a:pt x="387" y="3357"/>
                </a:lnTo>
                <a:lnTo>
                  <a:pt x="367" y="3344"/>
                </a:lnTo>
                <a:lnTo>
                  <a:pt x="348" y="3331"/>
                </a:lnTo>
                <a:lnTo>
                  <a:pt x="328" y="3318"/>
                </a:lnTo>
                <a:lnTo>
                  <a:pt x="310" y="3303"/>
                </a:lnTo>
                <a:lnTo>
                  <a:pt x="292" y="3287"/>
                </a:lnTo>
                <a:lnTo>
                  <a:pt x="274" y="3272"/>
                </a:lnTo>
                <a:lnTo>
                  <a:pt x="256" y="3256"/>
                </a:lnTo>
                <a:lnTo>
                  <a:pt x="239" y="3238"/>
                </a:lnTo>
                <a:lnTo>
                  <a:pt x="222" y="3221"/>
                </a:lnTo>
                <a:lnTo>
                  <a:pt x="206" y="3204"/>
                </a:lnTo>
                <a:lnTo>
                  <a:pt x="174" y="3165"/>
                </a:lnTo>
                <a:lnTo>
                  <a:pt x="144" y="3126"/>
                </a:lnTo>
                <a:lnTo>
                  <a:pt x="117" y="3083"/>
                </a:lnTo>
                <a:lnTo>
                  <a:pt x="92" y="3041"/>
                </a:lnTo>
                <a:lnTo>
                  <a:pt x="82" y="3019"/>
                </a:lnTo>
                <a:lnTo>
                  <a:pt x="70" y="2998"/>
                </a:lnTo>
                <a:lnTo>
                  <a:pt x="60" y="2975"/>
                </a:lnTo>
                <a:lnTo>
                  <a:pt x="52" y="2953"/>
                </a:lnTo>
                <a:lnTo>
                  <a:pt x="43" y="2930"/>
                </a:lnTo>
                <a:lnTo>
                  <a:pt x="36" y="2909"/>
                </a:lnTo>
                <a:lnTo>
                  <a:pt x="29" y="2885"/>
                </a:lnTo>
                <a:lnTo>
                  <a:pt x="23" y="2862"/>
                </a:lnTo>
                <a:lnTo>
                  <a:pt x="17" y="2839"/>
                </a:lnTo>
                <a:lnTo>
                  <a:pt x="13" y="2816"/>
                </a:lnTo>
                <a:lnTo>
                  <a:pt x="9" y="2793"/>
                </a:lnTo>
                <a:lnTo>
                  <a:pt x="6" y="2770"/>
                </a:lnTo>
                <a:lnTo>
                  <a:pt x="3" y="2747"/>
                </a:lnTo>
                <a:lnTo>
                  <a:pt x="1" y="2724"/>
                </a:lnTo>
                <a:lnTo>
                  <a:pt x="0" y="2701"/>
                </a:lnTo>
                <a:lnTo>
                  <a:pt x="0" y="2677"/>
                </a:lnTo>
                <a:lnTo>
                  <a:pt x="0" y="2654"/>
                </a:lnTo>
                <a:lnTo>
                  <a:pt x="1" y="2629"/>
                </a:lnTo>
                <a:lnTo>
                  <a:pt x="3" y="2606"/>
                </a:lnTo>
                <a:lnTo>
                  <a:pt x="6" y="2581"/>
                </a:lnTo>
                <a:lnTo>
                  <a:pt x="9" y="2558"/>
                </a:lnTo>
                <a:lnTo>
                  <a:pt x="13" y="2535"/>
                </a:lnTo>
                <a:lnTo>
                  <a:pt x="17" y="2511"/>
                </a:lnTo>
                <a:lnTo>
                  <a:pt x="23" y="2488"/>
                </a:lnTo>
                <a:lnTo>
                  <a:pt x="36" y="2440"/>
                </a:lnTo>
                <a:lnTo>
                  <a:pt x="52" y="2393"/>
                </a:lnTo>
                <a:lnTo>
                  <a:pt x="939" y="0"/>
                </a:lnTo>
                <a:lnTo>
                  <a:pt x="5062" y="0"/>
                </a:lnTo>
                <a:lnTo>
                  <a:pt x="3783" y="3467"/>
                </a:ln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endParaRPr b="0" lang="pl-PL"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geolodzy-standard">
      <a:dk1>
        <a:srgbClr val="000000"/>
      </a:dk1>
      <a:lt1>
        <a:srgbClr val="3f3f3f"/>
      </a:lt1>
      <a:dk2>
        <a:srgbClr val="45516e"/>
      </a:dk2>
      <a:lt2>
        <a:srgbClr val="ffffff"/>
      </a:lt2>
      <a:accent1>
        <a:srgbClr val="0949cd"/>
      </a:accent1>
      <a:accent2>
        <a:srgbClr val="e8e8e8"/>
      </a:accent2>
      <a:accent3>
        <a:srgbClr val="98a7cd"/>
      </a:accent3>
      <a:accent4>
        <a:srgbClr val="00a3fe"/>
      </a:accent4>
      <a:accent5>
        <a:srgbClr val="266bf7"/>
      </a:accent5>
      <a:accent6>
        <a:srgbClr val="637192"/>
      </a:accent6>
      <a:hlink>
        <a:srgbClr val="ffffff"/>
      </a:hlink>
      <a:folHlink>
        <a:srgbClr val="ffff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geolodzy-standard">
      <a:dk1>
        <a:srgbClr val="000000"/>
      </a:dk1>
      <a:lt1>
        <a:srgbClr val="3f3f3f"/>
      </a:lt1>
      <a:dk2>
        <a:srgbClr val="45516e"/>
      </a:dk2>
      <a:lt2>
        <a:srgbClr val="ffffff"/>
      </a:lt2>
      <a:accent1>
        <a:srgbClr val="0949cd"/>
      </a:accent1>
      <a:accent2>
        <a:srgbClr val="e8e8e8"/>
      </a:accent2>
      <a:accent3>
        <a:srgbClr val="98a7cd"/>
      </a:accent3>
      <a:accent4>
        <a:srgbClr val="00a3fe"/>
      </a:accent4>
      <a:accent5>
        <a:srgbClr val="266bf7"/>
      </a:accent5>
      <a:accent6>
        <a:srgbClr val="637192"/>
      </a:accent6>
      <a:hlink>
        <a:srgbClr val="ffffff"/>
      </a:hlink>
      <a:folHlink>
        <a:srgbClr val="ffff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geolodzy-standard">
      <a:dk1>
        <a:srgbClr val="000000"/>
      </a:dk1>
      <a:lt1>
        <a:srgbClr val="3f3f3f"/>
      </a:lt1>
      <a:dk2>
        <a:srgbClr val="45516e"/>
      </a:dk2>
      <a:lt2>
        <a:srgbClr val="ffffff"/>
      </a:lt2>
      <a:accent1>
        <a:srgbClr val="0949cd"/>
      </a:accent1>
      <a:accent2>
        <a:srgbClr val="e8e8e8"/>
      </a:accent2>
      <a:accent3>
        <a:srgbClr val="98a7cd"/>
      </a:accent3>
      <a:accent4>
        <a:srgbClr val="00a3fe"/>
      </a:accent4>
      <a:accent5>
        <a:srgbClr val="266bf7"/>
      </a:accent5>
      <a:accent6>
        <a:srgbClr val="637192"/>
      </a:accent6>
      <a:hlink>
        <a:srgbClr val="ffffff"/>
      </a:hlink>
      <a:folHlink>
        <a:srgbClr val="ffff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geolodzy-standard">
      <a:dk1>
        <a:srgbClr val="000000"/>
      </a:dk1>
      <a:lt1>
        <a:srgbClr val="3f3f3f"/>
      </a:lt1>
      <a:dk2>
        <a:srgbClr val="45516e"/>
      </a:dk2>
      <a:lt2>
        <a:srgbClr val="ffffff"/>
      </a:lt2>
      <a:accent1>
        <a:srgbClr val="0949cd"/>
      </a:accent1>
      <a:accent2>
        <a:srgbClr val="e8e8e8"/>
      </a:accent2>
      <a:accent3>
        <a:srgbClr val="98a7cd"/>
      </a:accent3>
      <a:accent4>
        <a:srgbClr val="00a3fe"/>
      </a:accent4>
      <a:accent5>
        <a:srgbClr val="266bf7"/>
      </a:accent5>
      <a:accent6>
        <a:srgbClr val="637192"/>
      </a:accent6>
      <a:hlink>
        <a:srgbClr val="ffffff"/>
      </a:hlink>
      <a:folHlink>
        <a:srgbClr val="ffff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geolodzy-standard">
      <a:dk1>
        <a:srgbClr val="000000"/>
      </a:dk1>
      <a:lt1>
        <a:srgbClr val="3f3f3f"/>
      </a:lt1>
      <a:dk2>
        <a:srgbClr val="45516e"/>
      </a:dk2>
      <a:lt2>
        <a:srgbClr val="ffffff"/>
      </a:lt2>
      <a:accent1>
        <a:srgbClr val="0949cd"/>
      </a:accent1>
      <a:accent2>
        <a:srgbClr val="e8e8e8"/>
      </a:accent2>
      <a:accent3>
        <a:srgbClr val="98a7cd"/>
      </a:accent3>
      <a:accent4>
        <a:srgbClr val="00a3fe"/>
      </a:accent4>
      <a:accent5>
        <a:srgbClr val="266bf7"/>
      </a:accent5>
      <a:accent6>
        <a:srgbClr val="637192"/>
      </a:accent6>
      <a:hlink>
        <a:srgbClr val="ffffff"/>
      </a:hlink>
      <a:folHlink>
        <a:srgbClr val="ffff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geolodzy-standard">
      <a:dk1>
        <a:srgbClr val="000000"/>
      </a:dk1>
      <a:lt1>
        <a:srgbClr val="3f3f3f"/>
      </a:lt1>
      <a:dk2>
        <a:srgbClr val="45516e"/>
      </a:dk2>
      <a:lt2>
        <a:srgbClr val="ffffff"/>
      </a:lt2>
      <a:accent1>
        <a:srgbClr val="0949cd"/>
      </a:accent1>
      <a:accent2>
        <a:srgbClr val="e8e8e8"/>
      </a:accent2>
      <a:accent3>
        <a:srgbClr val="98a7cd"/>
      </a:accent3>
      <a:accent4>
        <a:srgbClr val="00a3fe"/>
      </a:accent4>
      <a:accent5>
        <a:srgbClr val="266bf7"/>
      </a:accent5>
      <a:accent6>
        <a:srgbClr val="637192"/>
      </a:accent6>
      <a:hlink>
        <a:srgbClr val="ffffff"/>
      </a:hlink>
      <a:folHlink>
        <a:srgbClr val="ffff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geolodzy-standard">
      <a:dk1>
        <a:srgbClr val="000000"/>
      </a:dk1>
      <a:lt1>
        <a:srgbClr val="3f3f3f"/>
      </a:lt1>
      <a:dk2>
        <a:srgbClr val="45516e"/>
      </a:dk2>
      <a:lt2>
        <a:srgbClr val="ffffff"/>
      </a:lt2>
      <a:accent1>
        <a:srgbClr val="0949cd"/>
      </a:accent1>
      <a:accent2>
        <a:srgbClr val="e8e8e8"/>
      </a:accent2>
      <a:accent3>
        <a:srgbClr val="98a7cd"/>
      </a:accent3>
      <a:accent4>
        <a:srgbClr val="00a3fe"/>
      </a:accent4>
      <a:accent5>
        <a:srgbClr val="266bf7"/>
      </a:accent5>
      <a:accent6>
        <a:srgbClr val="637192"/>
      </a:accent6>
      <a:hlink>
        <a:srgbClr val="ffffff"/>
      </a:hlink>
      <a:folHlink>
        <a:srgbClr val="ffffff"/>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docProps/app.xml><?xml version="1.0" encoding="utf-8"?>
<Properties xmlns="http://schemas.openxmlformats.org/officeDocument/2006/extended-properties" xmlns:vt="http://schemas.openxmlformats.org/officeDocument/2006/docPropsVTypes">
  <Template/>
  <TotalTime>91</TotalTime>
  <Application>LibreOffice/24.2.7.2$Linux_X86_64 LibreOffice_project/420$Build-2</Application>
  <AppVersion>15.0000</AppVersion>
  <Company>44</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2015-02-25T15:20:40Z</dcterms:created>
  <dc:creator>Microsoft account</dc:creator>
  <dc:description/>
  <dc:language>pl-PL</dc:language>
  <cp:lastModifiedBy/>
  <dcterms:modified xsi:type="dcterms:W3CDTF">2026-06-18T11:46:28Z</dcterms:modified>
  <cp:revision>17</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0x0101006C265C8060BAD2499A1C66575FEC543E</vt:lpwstr>
  </property>
  <property fmtid="{D5CDD505-2E9C-101B-9397-08002B2CF9AE}" pid="3" name="MediaServiceImageTags">
    <vt:lpwstr/>
  </property>
  <property fmtid="{D5CDD505-2E9C-101B-9397-08002B2CF9AE}" pid="4" name="Notes">
    <vt:r8>8</vt:r8>
  </property>
  <property fmtid="{D5CDD505-2E9C-101B-9397-08002B2CF9AE}" pid="5" name="PresentationFormat">
    <vt:lpwstr>Niestandardowy</vt:lpwstr>
  </property>
  <property fmtid="{D5CDD505-2E9C-101B-9397-08002B2CF9AE}" pid="6" name="Slides">
    <vt:r8>23</vt:r8>
  </property>
</Properties>
</file>