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_rels/presentation.xml.rels" ContentType="application/vnd.openxmlformats-package.relationships+xml"/>
  <Override PartName="/ppt/media/media13.mp4" ContentType="video/mp4"/>
  <Override PartName="/ppt/media/media11.mp4" ContentType="video/mp4"/>
  <Override PartName="/ppt/media/media9.mp4" ContentType="video/mp4"/>
  <Override PartName="/ppt/media/image12.png" ContentType="image/png"/>
  <Override PartName="/ppt/media/image8.png" ContentType="image/png"/>
  <Override PartName="/ppt/media/media7.mp4" ContentType="video/mp4"/>
  <Override PartName="/ppt/media/image10.png" ContentType="image/png"/>
  <Override PartName="/ppt/media/image1.png" ContentType="image/png"/>
  <Override PartName="/ppt/media/image22.png" ContentType="image/png"/>
  <Override PartName="/ppt/media/image20.png" ContentType="image/png"/>
  <Override PartName="/ppt/media/image18.png" ContentType="image/png"/>
  <Override PartName="/ppt/media/image16.png" ContentType="image/png"/>
  <Override PartName="/ppt/media/image14.png" ContentType="image/png"/>
  <Override PartName="/ppt/media/media15.mp4" ContentType="video/mp4"/>
  <Override PartName="/ppt/media/image2.png" ContentType="image/png"/>
  <Override PartName="/ppt/media/media3.mp4" ContentType="video/mp4"/>
  <Override PartName="/ppt/media/image4.png" ContentType="image/png"/>
  <Override PartName="/ppt/media/media17.mp4" ContentType="video/mp4"/>
  <Override PartName="/ppt/media/media5.mp4" ContentType="video/mp4"/>
  <Override PartName="/ppt/media/image6.png" ContentType="image/png"/>
  <Override PartName="/ppt/media/media21.mp4" ContentType="video/mp4"/>
  <Override PartName="/ppt/media/media19.mp4" ContentType="video/mp4"/>
  <Override PartName="/ppt/slides/slide1.xml" ContentType="application/vnd.openxmlformats-officedocument.presentationml.slide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</p:sldMasterIdLst>
  <p:sldIdLst>
    <p:sldId id="256" r:id="rId4"/>
    <p:sldId id="257" r:id="rId5"/>
    <p:sldId id="258" r:id="rId6"/>
  </p:sldIdLst>
  <p:sldSz cx="10080625" cy="7559675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omyśl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ED48DD1-E7B7-4914-84BB-D39551743A1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CF28531-7893-4247-9D65-100A8F2C239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l-PL" sz="4400" spc="-1" strike="noStrike">
                <a:solidFill>
                  <a:srgbClr val="000000"/>
                </a:solidFill>
                <a:latin typeface="Arial"/>
              </a:rPr>
              <a:t>Kliknij, aby </a:t>
            </a:r>
            <a:r>
              <a:rPr b="0" lang="pl-PL" sz="4400" spc="-1" strike="noStrike">
                <a:solidFill>
                  <a:srgbClr val="000000"/>
                </a:solidFill>
                <a:latin typeface="Arial"/>
              </a:rPr>
              <a:t>edytować </a:t>
            </a:r>
            <a:r>
              <a:rPr b="0" lang="pl-PL" sz="4400" spc="-1" strike="noStrike">
                <a:solidFill>
                  <a:srgbClr val="000000"/>
                </a:solidFill>
                <a:latin typeface="Arial"/>
              </a:rPr>
              <a:t>format tekstu </a:t>
            </a:r>
            <a:r>
              <a:rPr b="0" lang="pl-PL" sz="4400" spc="-1" strike="noStrike">
                <a:solidFill>
                  <a:srgbClr val="000000"/>
                </a:solidFill>
                <a:latin typeface="Arial"/>
              </a:rPr>
              <a:t>tytułu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AACD37AD-4986-4CE9-BD3E-841DAC863E06}" type="slidenum"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8" descr=""/>
          <p:cNvPicPr/>
          <p:nvPr/>
        </p:nvPicPr>
        <p:blipFill>
          <a:blip r:embed="rId2"/>
          <a:stretch/>
        </p:blipFill>
        <p:spPr>
          <a:xfrm>
            <a:off x="0" y="5459760"/>
            <a:ext cx="2254320" cy="2099880"/>
          </a:xfrm>
          <a:prstGeom prst="rect">
            <a:avLst/>
          </a:prstGeom>
          <a:ln w="0">
            <a:noFill/>
          </a:ln>
        </p:spPr>
      </p:pic>
      <p:pic>
        <p:nvPicPr>
          <p:cNvPr id="8" name="Obraz 6" descr=""/>
          <p:cNvPicPr/>
          <p:nvPr/>
        </p:nvPicPr>
        <p:blipFill>
          <a:blip r:embed="rId3"/>
          <a:stretch/>
        </p:blipFill>
        <p:spPr>
          <a:xfrm>
            <a:off x="975240" y="0"/>
            <a:ext cx="8128800" cy="7559640"/>
          </a:xfrm>
          <a:prstGeom prst="rect">
            <a:avLst/>
          </a:prstGeom>
          <a:ln w="0">
            <a:noFill/>
          </a:ln>
        </p:spPr>
      </p:pic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6000" spc="-1" strike="noStrike">
                <a:solidFill>
                  <a:srgbClr val="27166c"/>
                </a:solidFill>
                <a:latin typeface="Arial"/>
              </a:rPr>
              <a:t>Kliknij, aby edytować styl</a:t>
            </a:r>
            <a:endParaRPr b="0" lang="pl-PL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dt" idx="4"/>
          </p:nvPr>
        </p:nvSpPr>
        <p:spPr>
          <a:xfrm>
            <a:off x="692640" y="7007040"/>
            <a:ext cx="2267640" cy="402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pl-PL" sz="1200" spc="-1" strike="noStrike">
                <a:solidFill>
                  <a:srgbClr val="8b8b8b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039A2D9E-656C-477E-B98B-7A41E6142622}" type="datetime">
              <a:rPr b="0" lang="pl-PL" sz="1200" spc="-1" strike="noStrike">
                <a:solidFill>
                  <a:srgbClr val="8b8b8b"/>
                </a:solidFill>
                <a:latin typeface="Arial"/>
              </a:rPr>
              <a:t>25-10-29</a:t>
            </a:fld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ftr" idx="5"/>
          </p:nvPr>
        </p:nvSpPr>
        <p:spPr>
          <a:xfrm>
            <a:off x="3339000" y="7007040"/>
            <a:ext cx="3401640" cy="402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PlaceHolder 4"/>
          <p:cNvSpPr>
            <a:spLocks noGrp="1"/>
          </p:cNvSpPr>
          <p:nvPr>
            <p:ph type="sldNum" idx="6"/>
          </p:nvPr>
        </p:nvSpPr>
        <p:spPr>
          <a:xfrm>
            <a:off x="7119000" y="7007040"/>
            <a:ext cx="2267640" cy="402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pl-PL" sz="1200" spc="-1" strike="noStrike">
                <a:solidFill>
                  <a:srgbClr val="8b8b8b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F44A875-6524-408F-8DDC-9A756583462B}" type="slidenum">
              <a:rPr b="0" lang="pl-PL" sz="1200" spc="-1" strike="noStrike">
                <a:solidFill>
                  <a:srgbClr val="8b8b8b"/>
                </a:solidFill>
                <a:latin typeface="Arial"/>
              </a:rPr>
              <a:t>&lt;numer&gt;</a:t>
            </a:fld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55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090" spc="-1" strike="noStrike">
                <a:solidFill>
                  <a:srgbClr val="27166c"/>
                </a:solidFill>
                <a:latin typeface="Arial"/>
              </a:rPr>
              <a:t>Kliknij, aby edytować format tekstu konspektu</a:t>
            </a:r>
            <a:endParaRPr b="0" lang="pl-PL" sz="3090" spc="-1" strike="noStrike">
              <a:solidFill>
                <a:srgbClr val="27166c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24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210" spc="-1" strike="noStrike">
                <a:solidFill>
                  <a:srgbClr val="27166c"/>
                </a:solidFill>
                <a:latin typeface="Arial"/>
              </a:rPr>
              <a:t>Drugi poziom konspektu</a:t>
            </a:r>
            <a:endParaRPr b="0" lang="pl-PL" sz="2210" spc="-1" strike="noStrike">
              <a:solidFill>
                <a:srgbClr val="27166c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990" spc="-1" strike="noStrike">
                <a:solidFill>
                  <a:srgbClr val="27166c"/>
                </a:solidFill>
                <a:latin typeface="Arial"/>
              </a:rPr>
              <a:t>Trzeci poziom konspektu</a:t>
            </a:r>
            <a:endParaRPr b="0" lang="pl-PL" sz="1990" spc="-1" strike="noStrike">
              <a:solidFill>
                <a:srgbClr val="27166c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62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990" spc="-1" strike="noStrike">
                <a:solidFill>
                  <a:srgbClr val="27166c"/>
                </a:solidFill>
                <a:latin typeface="Arial"/>
              </a:rPr>
              <a:t>Czwarty poziom konspektu</a:t>
            </a:r>
            <a:endParaRPr b="0" lang="pl-PL" sz="1990" spc="-1" strike="noStrike">
              <a:solidFill>
                <a:srgbClr val="27166c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3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10" spc="-1" strike="noStrike">
                <a:solidFill>
                  <a:srgbClr val="27166c"/>
                </a:solidFill>
                <a:latin typeface="Arial"/>
              </a:rPr>
              <a:t>Piąty poziom konspektu</a:t>
            </a:r>
            <a:endParaRPr b="0" lang="pl-PL" sz="2210" spc="-1" strike="noStrike">
              <a:solidFill>
                <a:srgbClr val="27166c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3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10" spc="-1" strike="noStrike">
                <a:solidFill>
                  <a:srgbClr val="27166c"/>
                </a:solidFill>
                <a:latin typeface="Arial"/>
              </a:rPr>
              <a:t>Szósty poziom konspektu</a:t>
            </a:r>
            <a:endParaRPr b="0" lang="pl-PL" sz="2210" spc="-1" strike="noStrike">
              <a:solidFill>
                <a:srgbClr val="27166c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3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10" spc="-1" strike="noStrike">
                <a:solidFill>
                  <a:srgbClr val="27166c"/>
                </a:solidFill>
                <a:latin typeface="Arial"/>
              </a:rPr>
              <a:t>Siódmy poziom konspektu</a:t>
            </a:r>
            <a:endParaRPr b="0" lang="pl-PL" sz="2210" spc="-1" strike="noStrike">
              <a:solidFill>
                <a:srgbClr val="27166c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video" Target="../media/media3.mp4"/><Relationship Id="rId2" Type="http://schemas.microsoft.com/office/2007/relationships/media" Target="../media/media3.mp4"/><Relationship Id="rId3" Type="http://schemas.openxmlformats.org/officeDocument/2006/relationships/image" Target="../media/image4.png"/><Relationship Id="rId4" Type="http://schemas.openxmlformats.org/officeDocument/2006/relationships/video" Target="../media/media5.mp4"/><Relationship Id="rId5" Type="http://schemas.microsoft.com/office/2007/relationships/media" Target="../media/media5.mp4"/><Relationship Id="rId6" Type="http://schemas.openxmlformats.org/officeDocument/2006/relationships/image" Target="../media/image6.png"/><Relationship Id="rId7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video" Target="../media/media7.mp4"/><Relationship Id="rId2" Type="http://schemas.microsoft.com/office/2007/relationships/media" Target="../media/media7.mp4"/><Relationship Id="rId3" Type="http://schemas.openxmlformats.org/officeDocument/2006/relationships/image" Target="../media/image8.png"/><Relationship Id="rId4" Type="http://schemas.openxmlformats.org/officeDocument/2006/relationships/video" Target="../media/media9.mp4"/><Relationship Id="rId5" Type="http://schemas.microsoft.com/office/2007/relationships/media" Target="../media/media9.mp4"/><Relationship Id="rId6" Type="http://schemas.openxmlformats.org/officeDocument/2006/relationships/image" Target="../media/image10.png"/><Relationship Id="rId7" Type="http://schemas.openxmlformats.org/officeDocument/2006/relationships/video" Target="../media/media11.mp4"/><Relationship Id="rId8" Type="http://schemas.microsoft.com/office/2007/relationships/media" Target="../media/media11.mp4"/><Relationship Id="rId9" Type="http://schemas.openxmlformats.org/officeDocument/2006/relationships/image" Target="../media/image12.png"/><Relationship Id="rId10" Type="http://schemas.openxmlformats.org/officeDocument/2006/relationships/video" Target="../media/media13.mp4"/><Relationship Id="rId11" Type="http://schemas.microsoft.com/office/2007/relationships/media" Target="../media/media13.mp4"/><Relationship Id="rId12" Type="http://schemas.openxmlformats.org/officeDocument/2006/relationships/image" Target="../media/image14.png"/><Relationship Id="rId1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video" Target="../media/media15.mp4"/><Relationship Id="rId2" Type="http://schemas.microsoft.com/office/2007/relationships/media" Target="../media/media15.mp4"/><Relationship Id="rId3" Type="http://schemas.openxmlformats.org/officeDocument/2006/relationships/image" Target="../media/image16.png"/><Relationship Id="rId4" Type="http://schemas.openxmlformats.org/officeDocument/2006/relationships/video" Target="../media/media17.mp4"/><Relationship Id="rId5" Type="http://schemas.microsoft.com/office/2007/relationships/media" Target="../media/media17.mp4"/><Relationship Id="rId6" Type="http://schemas.openxmlformats.org/officeDocument/2006/relationships/image" Target="../media/image18.png"/><Relationship Id="rId7" Type="http://schemas.openxmlformats.org/officeDocument/2006/relationships/video" Target="../media/media19.mp4"/><Relationship Id="rId8" Type="http://schemas.microsoft.com/office/2007/relationships/media" Target="../media/media19.mp4"/><Relationship Id="rId9" Type="http://schemas.openxmlformats.org/officeDocument/2006/relationships/image" Target="../media/image20.png"/><Relationship Id="rId10" Type="http://schemas.openxmlformats.org/officeDocument/2006/relationships/video" Target="../media/media21.mp4"/><Relationship Id="rId11" Type="http://schemas.microsoft.com/office/2007/relationships/media" Target="../media/media21.mp4"/><Relationship Id="rId12" Type="http://schemas.openxmlformats.org/officeDocument/2006/relationships/image" Target="../media/image22.png"/><Relationship Id="rId1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32000" y="432000"/>
            <a:ext cx="9071640" cy="2988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pl-PL" sz="2200" spc="-1" strike="noStrike">
                <a:solidFill>
                  <a:srgbClr val="000000"/>
                </a:solidFill>
                <a:latin typeface="Arial"/>
              </a:rPr>
              <a:t>3D magnetotelluric models are three-dimensional grids where cells have </a:t>
            </a:r>
            <a:r>
              <a:rPr b="0" lang="pl-PL" sz="2200" spc="-1" strike="noStrike">
                <a:solidFill>
                  <a:srgbClr val="000000"/>
                </a:solidFill>
                <a:latin typeface="Arial"/>
              </a:rPr>
              <a:t>resistivity values in </a:t>
            </a:r>
            <a:r>
              <a:rPr b="0" lang="pl-PL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Ω</a:t>
            </a:r>
            <a:r>
              <a:rPr b="0" lang="pl-PL" sz="2200" spc="-1" strike="noStrike">
                <a:solidFill>
                  <a:srgbClr val="000000"/>
                </a:solidFill>
                <a:latin typeface="Arial"/>
                <a:ea typeface="Times New Roman"/>
              </a:rPr>
              <a:t>m displayed as colours.</a:t>
            </a:r>
            <a:br>
              <a:rPr sz="2200"/>
            </a:br>
            <a:br>
              <a:rPr sz="2200"/>
            </a:br>
            <a:r>
              <a:rPr b="0" lang="pl-PL" sz="2200" spc="-1" strike="noStrike">
                <a:solidFill>
                  <a:srgbClr val="000000"/>
                </a:solidFill>
                <a:latin typeface="Arial"/>
                <a:ea typeface="Times New Roman"/>
              </a:rPr>
              <a:t>Making key features of such a model visible is a demanding task.</a:t>
            </a:r>
            <a:br>
              <a:rPr sz="2200"/>
            </a:br>
            <a:br>
              <a:rPr sz="2200"/>
            </a:br>
            <a:r>
              <a:rPr b="0" lang="pl-PL" sz="2200" spc="-1" strike="noStrike">
                <a:solidFill>
                  <a:srgbClr val="000000"/>
                </a:solidFill>
                <a:latin typeface="Arial"/>
                <a:ea typeface="Times New Roman"/>
              </a:rPr>
              <a:t>We are incorporating a web-based, interactive visualization software to </a:t>
            </a:r>
            <a:r>
              <a:rPr b="0" lang="pl-PL" sz="2200" spc="-1" strike="noStrike">
                <a:solidFill>
                  <a:srgbClr val="000000"/>
                </a:solidFill>
                <a:latin typeface="Arial"/>
                <a:ea typeface="Times New Roman"/>
              </a:rPr>
              <a:t>the EPOS Portal via a distributed service. </a:t>
            </a:r>
            <a:br>
              <a:rPr sz="2200"/>
            </a:br>
            <a:br>
              <a:rPr sz="2200"/>
            </a:br>
            <a:r>
              <a:rPr b="0" lang="pl-PL" sz="2200" spc="-1" strike="noStrike">
                <a:solidFill>
                  <a:srgbClr val="000000"/>
                </a:solidFill>
                <a:latin typeface="Arial"/>
                <a:ea typeface="Times New Roman"/>
              </a:rPr>
              <a:t>Below some examples of its functionality with a model of Poland.</a:t>
            </a:r>
            <a:endParaRPr b="0" lang="pl-PL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08040" y="3744000"/>
            <a:ext cx="3711960" cy="2088000"/>
          </a:xfrm>
          <a:prstGeom prst="rect">
            <a:avLst/>
          </a:prstGeom>
          <a:ln w="0">
            <a:noFill/>
          </a:ln>
        </p:spPr>
      </p:pic>
      <p:pic>
        <p:nvPicPr>
          <p:cNvPr id="18" name="" descr="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28000" y="3744000"/>
            <a:ext cx="3711600" cy="2088000"/>
          </a:xfrm>
          <a:prstGeom prst="rect">
            <a:avLst/>
          </a:prstGeom>
          <a:ln w="0">
            <a:noFill/>
          </a:ln>
        </p:spPr>
      </p:pic>
      <p:sp>
        <p:nvSpPr>
          <p:cNvPr id="19" name=""/>
          <p:cNvSpPr txBox="1"/>
          <p:nvPr/>
        </p:nvSpPr>
        <p:spPr>
          <a:xfrm>
            <a:off x="645840" y="6048000"/>
            <a:ext cx="1514160" cy="34632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Opening files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"/>
          <p:cNvSpPr txBox="1"/>
          <p:nvPr/>
        </p:nvSpPr>
        <p:spPr>
          <a:xfrm>
            <a:off x="5328000" y="6048000"/>
            <a:ext cx="3966480" cy="34632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Scrolling vertically through grid layers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64000" y="792000"/>
            <a:ext cx="3711600" cy="2088000"/>
          </a:xfrm>
          <a:prstGeom prst="rect">
            <a:avLst/>
          </a:prstGeom>
          <a:ln w="0">
            <a:noFill/>
          </a:ln>
        </p:spPr>
      </p:pic>
      <p:pic>
        <p:nvPicPr>
          <p:cNvPr id="22" name="" descr="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000" y="792000"/>
            <a:ext cx="3711600" cy="2088000"/>
          </a:xfrm>
          <a:prstGeom prst="rect">
            <a:avLst/>
          </a:prstGeom>
          <a:ln w="0">
            <a:noFill/>
          </a:ln>
        </p:spPr>
      </p:pic>
      <p:pic>
        <p:nvPicPr>
          <p:cNvPr id="23" name="" descr="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6400" y="3960000"/>
            <a:ext cx="3711600" cy="2088000"/>
          </a:xfrm>
          <a:prstGeom prst="rect">
            <a:avLst/>
          </a:prstGeom>
          <a:ln w="0">
            <a:noFill/>
          </a:ln>
        </p:spPr>
      </p:pic>
      <p:pic>
        <p:nvPicPr>
          <p:cNvPr id="24" name="" descr="">
            <a:hlinkClick r:id="" action="ppaction://media"/>
          </p:cNvPr>
          <p:cNvPicPr/>
          <p:nvPr>
            <a:videoFile r:link="rId10"/>
            <p:extLst>
              <p:ext uri="{DAA4B4D4-6D71-4841-9C94-3DE7FCFB9230}">
                <p14:media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04400" y="3960000"/>
            <a:ext cx="3711600" cy="2088000"/>
          </a:xfrm>
          <a:prstGeom prst="rect">
            <a:avLst/>
          </a:prstGeom>
          <a:ln w="0">
            <a:noFill/>
          </a:ln>
        </p:spPr>
      </p:pic>
      <p:sp>
        <p:nvSpPr>
          <p:cNvPr id="25" name=""/>
          <p:cNvSpPr txBox="1"/>
          <p:nvPr/>
        </p:nvSpPr>
        <p:spPr>
          <a:xfrm>
            <a:off x="5393520" y="6264000"/>
            <a:ext cx="4042440" cy="34632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Reducing visibility to lower resistivities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"/>
          <p:cNvSpPr txBox="1"/>
          <p:nvPr/>
        </p:nvSpPr>
        <p:spPr>
          <a:xfrm>
            <a:off x="5408640" y="3069360"/>
            <a:ext cx="3725640" cy="34632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Adding/removing grid lines/stations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"/>
          <p:cNvSpPr txBox="1"/>
          <p:nvPr/>
        </p:nvSpPr>
        <p:spPr>
          <a:xfrm>
            <a:off x="785520" y="3037680"/>
            <a:ext cx="2504880" cy="34632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Map view – zooming in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"/>
          <p:cNvSpPr txBox="1"/>
          <p:nvPr/>
        </p:nvSpPr>
        <p:spPr>
          <a:xfrm>
            <a:off x="713520" y="6264000"/>
            <a:ext cx="2721240" cy="34632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3D view – turning around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24400" y="720000"/>
            <a:ext cx="3711600" cy="2088000"/>
          </a:xfrm>
          <a:prstGeom prst="rect">
            <a:avLst/>
          </a:prstGeom>
          <a:ln w="0">
            <a:noFill/>
          </a:ln>
        </p:spPr>
      </p:pic>
      <p:pic>
        <p:nvPicPr>
          <p:cNvPr id="30" name="" descr="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44000" y="720000"/>
            <a:ext cx="3711600" cy="2088000"/>
          </a:xfrm>
          <a:prstGeom prst="rect">
            <a:avLst/>
          </a:prstGeom>
          <a:ln w="0">
            <a:noFill/>
          </a:ln>
        </p:spPr>
      </p:pic>
      <p:pic>
        <p:nvPicPr>
          <p:cNvPr id="31" name="" descr="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000" y="3960000"/>
            <a:ext cx="3711600" cy="2088000"/>
          </a:xfrm>
          <a:prstGeom prst="rect">
            <a:avLst/>
          </a:prstGeom>
          <a:ln w="0">
            <a:noFill/>
          </a:ln>
        </p:spPr>
      </p:pic>
      <p:pic>
        <p:nvPicPr>
          <p:cNvPr id="32" name="" descr="">
            <a:hlinkClick r:id="" action="ppaction://media"/>
          </p:cNvPr>
          <p:cNvPicPr/>
          <p:nvPr>
            <a:videoFile r:link="rId10"/>
            <p:extLst>
              <p:ext uri="{DAA4B4D4-6D71-4841-9C94-3DE7FCFB9230}">
                <p14:media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76400" y="3960000"/>
            <a:ext cx="3711600" cy="2088000"/>
          </a:xfrm>
          <a:prstGeom prst="rect">
            <a:avLst/>
          </a:prstGeom>
          <a:ln w="0">
            <a:noFill/>
          </a:ln>
        </p:spPr>
      </p:pic>
      <p:sp>
        <p:nvSpPr>
          <p:cNvPr id="33" name=""/>
          <p:cNvSpPr txBox="1"/>
          <p:nvPr/>
        </p:nvSpPr>
        <p:spPr>
          <a:xfrm>
            <a:off x="5393880" y="6264000"/>
            <a:ext cx="4004280" cy="34632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Section view – adjusting lateral extent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"/>
          <p:cNvSpPr txBox="1"/>
          <p:nvPr/>
        </p:nvSpPr>
        <p:spPr>
          <a:xfrm>
            <a:off x="5409000" y="3069360"/>
            <a:ext cx="4283280" cy="34632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Defining profiles on map for section view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"/>
          <p:cNvSpPr txBox="1"/>
          <p:nvPr/>
        </p:nvSpPr>
        <p:spPr>
          <a:xfrm>
            <a:off x="785880" y="3037680"/>
            <a:ext cx="3394800" cy="34632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3D view on low resistivity zones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"/>
          <p:cNvSpPr txBox="1"/>
          <p:nvPr/>
        </p:nvSpPr>
        <p:spPr>
          <a:xfrm>
            <a:off x="713880" y="6264000"/>
            <a:ext cx="3547080" cy="34632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Section view – adjusting distance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1524</TotalTime>
  <Application>LibreOffice/24.2.7.2$Linux_X86_64 LibreOffice_project/420$Build-2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2017-09-19T08:30:50Z</dcterms:created>
  <dc:creator/>
  <dc:description/>
  <dc:language>pl-PL</dc:language>
  <cp:lastModifiedBy/>
  <dcterms:modified xsi:type="dcterms:W3CDTF">2025-10-29T14:45:58Z</dcterms:modified>
  <cp:revision>108</cp:revision>
  <dc:subject/>
  <dc:title/>
</cp:coreProperties>
</file>